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320" r:id="rId5"/>
    <p:sldId id="322" r:id="rId6"/>
    <p:sldId id="262" r:id="rId7"/>
    <p:sldId id="307" r:id="rId8"/>
    <p:sldId id="285" r:id="rId9"/>
    <p:sldId id="315" r:id="rId10"/>
    <p:sldId id="314" r:id="rId11"/>
    <p:sldId id="317" r:id="rId12"/>
    <p:sldId id="259" r:id="rId13"/>
    <p:sldId id="294" r:id="rId14"/>
    <p:sldId id="295" r:id="rId15"/>
    <p:sldId id="265" r:id="rId16"/>
    <p:sldId id="263" r:id="rId17"/>
    <p:sldId id="299" r:id="rId18"/>
    <p:sldId id="264" r:id="rId19"/>
    <p:sldId id="286" r:id="rId20"/>
    <p:sldId id="291" r:id="rId21"/>
    <p:sldId id="309" r:id="rId22"/>
    <p:sldId id="319" r:id="rId23"/>
    <p:sldId id="305" r:id="rId24"/>
    <p:sldId id="266" r:id="rId25"/>
    <p:sldId id="310" r:id="rId26"/>
    <p:sldId id="302" r:id="rId27"/>
    <p:sldId id="281" r:id="rId28"/>
    <p:sldId id="282" r:id="rId29"/>
    <p:sldId id="283" r:id="rId30"/>
    <p:sldId id="284" r:id="rId31"/>
    <p:sldId id="300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90" r:id="rId42"/>
    <p:sldId id="276" r:id="rId43"/>
    <p:sldId id="277" r:id="rId44"/>
    <p:sldId id="278" r:id="rId45"/>
    <p:sldId id="279" r:id="rId46"/>
    <p:sldId id="280" r:id="rId47"/>
    <p:sldId id="303" r:id="rId48"/>
    <p:sldId id="306" r:id="rId49"/>
    <p:sldId id="313" r:id="rId50"/>
    <p:sldId id="304" r:id="rId51"/>
    <p:sldId id="292" r:id="rId52"/>
    <p:sldId id="301" r:id="rId53"/>
    <p:sldId id="289" r:id="rId54"/>
    <p:sldId id="296" r:id="rId55"/>
    <p:sldId id="297" r:id="rId56"/>
    <p:sldId id="298" r:id="rId57"/>
    <p:sldId id="287" r:id="rId58"/>
    <p:sldId id="288" r:id="rId59"/>
    <p:sldId id="308" r:id="rId6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3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ata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jpeg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3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rawing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jpe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BC9E7-3CA7-44C6-B3BE-306348EC8E5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43A9F341-1609-4358-9180-41C3BAECA50D}">
      <dgm:prSet phldrT="[텍스트]"/>
      <dgm:spPr/>
      <dgm:t>
        <a:bodyPr/>
        <a:lstStyle/>
        <a:p>
          <a:pPr latinLnBrk="1"/>
          <a:r>
            <a:rPr lang="ko-KR" altLang="en-US" dirty="0"/>
            <a:t>사업소개</a:t>
          </a:r>
          <a:endParaRPr lang="en-US" altLang="ko-KR" dirty="0"/>
        </a:p>
        <a:p>
          <a:pPr latinLnBrk="1"/>
          <a:r>
            <a:rPr lang="ko-KR" altLang="en-US" dirty="0"/>
            <a:t>진행절차</a:t>
          </a:r>
        </a:p>
      </dgm:t>
    </dgm:pt>
    <dgm:pt modelId="{4BFCDF81-DFD2-42E9-A263-74C5A3FC0123}" type="parTrans" cxnId="{1C12BA6D-128B-4E11-9687-9EDB9EBB2F9E}">
      <dgm:prSet/>
      <dgm:spPr/>
      <dgm:t>
        <a:bodyPr/>
        <a:lstStyle/>
        <a:p>
          <a:pPr latinLnBrk="1"/>
          <a:endParaRPr lang="ko-KR" altLang="en-US"/>
        </a:p>
      </dgm:t>
    </dgm:pt>
    <dgm:pt modelId="{738E072D-7962-4694-AA0A-855DE15C207C}" type="sibTrans" cxnId="{1C12BA6D-128B-4E11-9687-9EDB9EBB2F9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중국, 스마트 팩토리 '2020년까지 연 평균 20% 성장'"/>
        </a:ext>
      </dgm:extLst>
    </dgm:pt>
    <dgm:pt modelId="{C6B11146-1512-4594-ACF5-7C05CC0BEA58}" type="pres">
      <dgm:prSet presAssocID="{A05BC9E7-3CA7-44C6-B3BE-306348EC8E5C}" presName="Name0" presStyleCnt="0">
        <dgm:presLayoutVars>
          <dgm:chMax val="21"/>
          <dgm:chPref val="21"/>
        </dgm:presLayoutVars>
      </dgm:prSet>
      <dgm:spPr/>
    </dgm:pt>
    <dgm:pt modelId="{5A3D7279-698A-496B-91CD-575A4CD31063}" type="pres">
      <dgm:prSet presAssocID="{43A9F341-1609-4358-9180-41C3BAECA50D}" presName="text1" presStyleCnt="0"/>
      <dgm:spPr/>
    </dgm:pt>
    <dgm:pt modelId="{C76203FC-8EE2-4CA7-A14A-19DE8DF9FC93}" type="pres">
      <dgm:prSet presAssocID="{43A9F341-1609-4358-9180-41C3BAECA50D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D19E661-4668-4DB1-B63B-E26FA56126D9}" type="pres">
      <dgm:prSet presAssocID="{43A9F341-1609-4358-9180-41C3BAECA50D}" presName="textaccent1" presStyleCnt="0"/>
      <dgm:spPr/>
    </dgm:pt>
    <dgm:pt modelId="{65E9DBCD-5FEB-43A3-AE8C-E612384C502C}" type="pres">
      <dgm:prSet presAssocID="{43A9F341-1609-4358-9180-41C3BAECA50D}" presName="accentRepeatNode" presStyleLbl="solidAlignAcc1" presStyleIdx="0" presStyleCnt="2"/>
      <dgm:spPr/>
    </dgm:pt>
    <dgm:pt modelId="{E34A00CE-804B-49AB-8C4A-51C17B176FD2}" type="pres">
      <dgm:prSet presAssocID="{738E072D-7962-4694-AA0A-855DE15C207C}" presName="image1" presStyleCnt="0"/>
      <dgm:spPr/>
    </dgm:pt>
    <dgm:pt modelId="{AC64FA8D-120E-4569-94A2-20198B604D78}" type="pres">
      <dgm:prSet presAssocID="{738E072D-7962-4694-AA0A-855DE15C207C}" presName="imageRepeatNode" presStyleLbl="alignAcc1" presStyleIdx="0" presStyleCnt="1"/>
      <dgm:spPr/>
    </dgm:pt>
    <dgm:pt modelId="{A8C11B9D-EEC4-4F0F-993B-A54C82443F99}" type="pres">
      <dgm:prSet presAssocID="{738E072D-7962-4694-AA0A-855DE15C207C}" presName="imageaccent1" presStyleCnt="0"/>
      <dgm:spPr/>
    </dgm:pt>
    <dgm:pt modelId="{76889FBC-E2E3-4FAB-BBE1-7A17F3F74011}" type="pres">
      <dgm:prSet presAssocID="{738E072D-7962-4694-AA0A-855DE15C207C}" presName="accentRepeatNode" presStyleLbl="solidAlignAcc1" presStyleIdx="1" presStyleCnt="2"/>
      <dgm:spPr/>
    </dgm:pt>
  </dgm:ptLst>
  <dgm:cxnLst>
    <dgm:cxn modelId="{1C12BA6D-128B-4E11-9687-9EDB9EBB2F9E}" srcId="{A05BC9E7-3CA7-44C6-B3BE-306348EC8E5C}" destId="{43A9F341-1609-4358-9180-41C3BAECA50D}" srcOrd="0" destOrd="0" parTransId="{4BFCDF81-DFD2-42E9-A263-74C5A3FC0123}" sibTransId="{738E072D-7962-4694-AA0A-855DE15C207C}"/>
    <dgm:cxn modelId="{D9D61D6E-FF1C-4FDD-8AE6-4B8E587E6CDF}" type="presOf" srcId="{A05BC9E7-3CA7-44C6-B3BE-306348EC8E5C}" destId="{C6B11146-1512-4594-ACF5-7C05CC0BEA58}" srcOrd="0" destOrd="0" presId="urn:microsoft.com/office/officeart/2008/layout/HexagonCluster"/>
    <dgm:cxn modelId="{BA26BCBA-DCBF-48B3-8FE4-04C8B58EC40F}" type="presOf" srcId="{738E072D-7962-4694-AA0A-855DE15C207C}" destId="{AC64FA8D-120E-4569-94A2-20198B604D78}" srcOrd="0" destOrd="0" presId="urn:microsoft.com/office/officeart/2008/layout/HexagonCluster"/>
    <dgm:cxn modelId="{387845DC-8A28-41BC-99DE-C6A84A7DA0AC}" type="presOf" srcId="{43A9F341-1609-4358-9180-41C3BAECA50D}" destId="{C76203FC-8EE2-4CA7-A14A-19DE8DF9FC93}" srcOrd="0" destOrd="0" presId="urn:microsoft.com/office/officeart/2008/layout/HexagonCluster"/>
    <dgm:cxn modelId="{BA2FF7CA-DE95-4104-8B8F-20C4227C58B9}" type="presParOf" srcId="{C6B11146-1512-4594-ACF5-7C05CC0BEA58}" destId="{5A3D7279-698A-496B-91CD-575A4CD31063}" srcOrd="0" destOrd="0" presId="urn:microsoft.com/office/officeart/2008/layout/HexagonCluster"/>
    <dgm:cxn modelId="{4CD05CA3-4AB5-4037-9E8B-C5762B177993}" type="presParOf" srcId="{5A3D7279-698A-496B-91CD-575A4CD31063}" destId="{C76203FC-8EE2-4CA7-A14A-19DE8DF9FC93}" srcOrd="0" destOrd="0" presId="urn:microsoft.com/office/officeart/2008/layout/HexagonCluster"/>
    <dgm:cxn modelId="{9E8AA86C-F20D-4563-8538-4F8C015703F7}" type="presParOf" srcId="{C6B11146-1512-4594-ACF5-7C05CC0BEA58}" destId="{6D19E661-4668-4DB1-B63B-E26FA56126D9}" srcOrd="1" destOrd="0" presId="urn:microsoft.com/office/officeart/2008/layout/HexagonCluster"/>
    <dgm:cxn modelId="{8237554D-3D2D-4178-A40D-4EF720E2AEB5}" type="presParOf" srcId="{6D19E661-4668-4DB1-B63B-E26FA56126D9}" destId="{65E9DBCD-5FEB-43A3-AE8C-E612384C502C}" srcOrd="0" destOrd="0" presId="urn:microsoft.com/office/officeart/2008/layout/HexagonCluster"/>
    <dgm:cxn modelId="{1C0041F3-C911-40E9-9EF2-2D13AE907CEC}" type="presParOf" srcId="{C6B11146-1512-4594-ACF5-7C05CC0BEA58}" destId="{E34A00CE-804B-49AB-8C4A-51C17B176FD2}" srcOrd="2" destOrd="0" presId="urn:microsoft.com/office/officeart/2008/layout/HexagonCluster"/>
    <dgm:cxn modelId="{D99FCEE8-6DDF-4457-A3ED-00ED3227C8B1}" type="presParOf" srcId="{E34A00CE-804B-49AB-8C4A-51C17B176FD2}" destId="{AC64FA8D-120E-4569-94A2-20198B604D78}" srcOrd="0" destOrd="0" presId="urn:microsoft.com/office/officeart/2008/layout/HexagonCluster"/>
    <dgm:cxn modelId="{945768F3-1494-4FCF-8BB1-19F5549B1AB1}" type="presParOf" srcId="{C6B11146-1512-4594-ACF5-7C05CC0BEA58}" destId="{A8C11B9D-EEC4-4F0F-993B-A54C82443F99}" srcOrd="3" destOrd="0" presId="urn:microsoft.com/office/officeart/2008/layout/HexagonCluster"/>
    <dgm:cxn modelId="{D96E67F9-4703-44FB-A0B3-D58803D722E5}" type="presParOf" srcId="{A8C11B9D-EEC4-4F0F-993B-A54C82443F99}" destId="{76889FBC-E2E3-4FAB-BBE1-7A17F3F7401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4A2EEC0-9831-4021-B1BD-DD2931A840C3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마스크 사용횟수 자동증가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2B1B46-6D0C-4610-BC92-067635D93DF0}" type="par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26CFB06-4A74-48B2-A21F-22684B1C95FC}" type="sib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D1EC475-0F4E-4824-90EE-94BEB6F55963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스퀴즈 사용횟수 자동증가</a:t>
          </a:r>
          <a:endParaRPr lang="en-US" altLang="ko-KR" dirty="0">
            <a:ea typeface="가는각진제목체" pitchFamily="18" charset="-127"/>
            <a:cs typeface="Arial" pitchFamily="34" charset="0"/>
          </a:endParaRPr>
        </a:p>
      </dgm:t>
    </dgm:pt>
    <dgm:pt modelId="{9778682F-3CB0-4865-9B7C-62C030F90FE8}" type="parTrans" cxnId="{0FCABD3D-7704-4C1E-AE3A-B56DB296D3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4409B-3447-4746-89D0-4C92D886EED9}" type="sibTrans" cxnId="{0FCABD3D-7704-4C1E-AE3A-B56DB296D3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055953-09C9-46F4-ADB6-09F701D4F4CA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온도수집</a:t>
          </a:r>
          <a:endParaRPr lang="en-US" altLang="ko-KR" dirty="0">
            <a:ea typeface="가는각진제목체" pitchFamily="18" charset="-127"/>
            <a:cs typeface="Arial" pitchFamily="34" charset="0"/>
          </a:endParaRPr>
        </a:p>
      </dgm:t>
    </dgm:pt>
    <dgm:pt modelId="{B05D6117-9D9D-466C-B5AF-7CD11041DCB7}" type="parTrans" cxnId="{F271AB50-1012-4AE6-B049-6D69C7E1B28A}">
      <dgm:prSet/>
      <dgm:spPr/>
      <dgm:t>
        <a:bodyPr/>
        <a:lstStyle/>
        <a:p>
          <a:pPr latinLnBrk="1"/>
          <a:endParaRPr lang="ko-KR" altLang="en-US"/>
        </a:p>
      </dgm:t>
    </dgm:pt>
    <dgm:pt modelId="{026A47A6-D9DA-4E61-A77F-B4A548444347}" type="sibTrans" cxnId="{F271AB50-1012-4AE6-B049-6D69C7E1B28A}">
      <dgm:prSet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 장착</a:t>
          </a: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BECA3F95-2714-4250-AB71-C929BDA0E8EC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스퀴즈 장착</a:t>
          </a:r>
        </a:p>
      </dgm:t>
    </dgm:pt>
    <dgm:pt modelId="{33EFE483-DD98-4799-B8A5-81CF7EB7445E}" type="par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963CAF67-444F-4FB8-A7D5-4327199CDFC6}" type="sib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1A5C6BFA-17C7-46D0-ABE7-E5E492EF12A6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인터락  동작 라인정지</a:t>
          </a:r>
          <a:endParaRPr lang="en-US" altLang="ko-KR" dirty="0">
            <a:ea typeface="가는각진제목체" pitchFamily="18" charset="-127"/>
            <a:cs typeface="Arial" pitchFamily="34" charset="0"/>
          </a:endParaRPr>
        </a:p>
      </dgm:t>
    </dgm:pt>
    <dgm:pt modelId="{D3712F8D-0882-4C22-AF54-E630B86D6D2B}" type="par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F659CC5A-9144-4F36-9849-0F32F3A7DF01}" type="sib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F7F42680-71F2-41F1-9925-12065B69FDF0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</a:p>
      </dgm:t>
    </dgm:pt>
    <dgm:pt modelId="{6DBE6367-1089-4831-B499-C656AFB4C4CD}" type="parTrans" cxnId="{00F18ACD-ED10-4929-A8F8-ED6AF599919B}">
      <dgm:prSet/>
      <dgm:spPr/>
      <dgm:t>
        <a:bodyPr/>
        <a:lstStyle/>
        <a:p>
          <a:pPr latinLnBrk="1"/>
          <a:endParaRPr lang="ko-KR" altLang="en-US"/>
        </a:p>
      </dgm:t>
    </dgm:pt>
    <dgm:pt modelId="{46259297-2BD8-4FF6-966A-0B7CF787E72D}" type="sibTrans" cxnId="{00F18ACD-ED10-4929-A8F8-ED6AF599919B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7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7"/>
      <dgm:spPr/>
    </dgm:pt>
    <dgm:pt modelId="{C23C8BCD-89EF-473E-81F7-7C18EC2B91EB}" type="pres">
      <dgm:prSet presAssocID="{CA5E3796-F69F-4ED8-8E2B-86C87668AE6C}" presName="dstNode" presStyleLbl="node1" presStyleIdx="0" presStyleCnt="7"/>
      <dgm:spPr/>
    </dgm:pt>
    <dgm:pt modelId="{EDEE3689-027E-4A2E-85BF-B396D48E9549}" type="pres">
      <dgm:prSet presAssocID="{F7F42680-71F2-41F1-9925-12065B69FDF0}" presName="text_1" presStyleLbl="node1" presStyleIdx="0" presStyleCnt="7">
        <dgm:presLayoutVars>
          <dgm:bulletEnabled val="1"/>
        </dgm:presLayoutVars>
      </dgm:prSet>
      <dgm:spPr/>
    </dgm:pt>
    <dgm:pt modelId="{1D9855EA-BA9A-4FF7-9DFC-FE329D8C620B}" type="pres">
      <dgm:prSet presAssocID="{F7F42680-71F2-41F1-9925-12065B69FDF0}" presName="accent_1" presStyleCnt="0"/>
      <dgm:spPr/>
    </dgm:pt>
    <dgm:pt modelId="{669459E4-D45B-400D-B244-01B150C76C4E}" type="pres">
      <dgm:prSet presAssocID="{F7F42680-71F2-41F1-9925-12065B69FDF0}" presName="accentRepeatNode" presStyleLbl="solidFgAcc1" presStyleIdx="0" presStyleCnt="7"/>
      <dgm:spPr/>
    </dgm:pt>
    <dgm:pt modelId="{C0216472-B671-40CC-8D1B-93536689CB3B}" type="pres">
      <dgm:prSet presAssocID="{AFC136BD-0C4A-4FE4-861F-8E47DCAA0AD3}" presName="text_2" presStyleLbl="node1" presStyleIdx="1" presStyleCnt="7">
        <dgm:presLayoutVars>
          <dgm:bulletEnabled val="1"/>
        </dgm:presLayoutVars>
      </dgm:prSet>
      <dgm:spPr/>
    </dgm:pt>
    <dgm:pt modelId="{F989FF30-2290-4DD1-B978-30D3939BA7A2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7"/>
      <dgm:spPr/>
    </dgm:pt>
    <dgm:pt modelId="{1B0350B0-DCF1-40A5-BF44-F82DF80FA50F}" type="pres">
      <dgm:prSet presAssocID="{BECA3F95-2714-4250-AB71-C929BDA0E8EC}" presName="text_3" presStyleLbl="node1" presStyleIdx="2" presStyleCnt="7">
        <dgm:presLayoutVars>
          <dgm:bulletEnabled val="1"/>
        </dgm:presLayoutVars>
      </dgm:prSet>
      <dgm:spPr/>
    </dgm:pt>
    <dgm:pt modelId="{FB33B22C-6CBD-4C83-94B4-965F0F4856C0}" type="pres">
      <dgm:prSet presAssocID="{BECA3F95-2714-4250-AB71-C929BDA0E8EC}" presName="accent_3" presStyleCnt="0"/>
      <dgm:spPr/>
    </dgm:pt>
    <dgm:pt modelId="{5CE89730-ADFA-49E2-8FEB-C0E6F2C1581E}" type="pres">
      <dgm:prSet presAssocID="{BECA3F95-2714-4250-AB71-C929BDA0E8EC}" presName="accentRepeatNode" presStyleLbl="solidFgAcc1" presStyleIdx="2" presStyleCnt="7"/>
      <dgm:spPr/>
    </dgm:pt>
    <dgm:pt modelId="{FC905EF3-4056-4CBB-A5D2-A9AE9CC4A7D8}" type="pres">
      <dgm:prSet presAssocID="{64A2EEC0-9831-4021-B1BD-DD2931A840C3}" presName="text_4" presStyleLbl="node1" presStyleIdx="3" presStyleCnt="7">
        <dgm:presLayoutVars>
          <dgm:bulletEnabled val="1"/>
        </dgm:presLayoutVars>
      </dgm:prSet>
      <dgm:spPr/>
    </dgm:pt>
    <dgm:pt modelId="{C444C333-D793-48B6-A246-152326B3E92A}" type="pres">
      <dgm:prSet presAssocID="{64A2EEC0-9831-4021-B1BD-DD2931A840C3}" presName="accent_4" presStyleCnt="0"/>
      <dgm:spPr/>
    </dgm:pt>
    <dgm:pt modelId="{9396232A-6C8B-4235-B4E4-7A32D464A7CC}" type="pres">
      <dgm:prSet presAssocID="{64A2EEC0-9831-4021-B1BD-DD2931A840C3}" presName="accentRepeatNode" presStyleLbl="solidFgAcc1" presStyleIdx="3" presStyleCnt="7"/>
      <dgm:spPr/>
    </dgm:pt>
    <dgm:pt modelId="{F0F7815B-C6DB-4192-B9F8-15B22559AA39}" type="pres">
      <dgm:prSet presAssocID="{9D1EC475-0F4E-4824-90EE-94BEB6F55963}" presName="text_5" presStyleLbl="node1" presStyleIdx="4" presStyleCnt="7">
        <dgm:presLayoutVars>
          <dgm:bulletEnabled val="1"/>
        </dgm:presLayoutVars>
      </dgm:prSet>
      <dgm:spPr/>
    </dgm:pt>
    <dgm:pt modelId="{39E087DD-60C6-4099-A485-D7F3225714BC}" type="pres">
      <dgm:prSet presAssocID="{9D1EC475-0F4E-4824-90EE-94BEB6F55963}" presName="accent_5" presStyleCnt="0"/>
      <dgm:spPr/>
    </dgm:pt>
    <dgm:pt modelId="{19CBE48C-4A54-4414-8170-C95D49724DE8}" type="pres">
      <dgm:prSet presAssocID="{9D1EC475-0F4E-4824-90EE-94BEB6F55963}" presName="accentRepeatNode" presStyleLbl="solidFgAcc1" presStyleIdx="4" presStyleCnt="7"/>
      <dgm:spPr/>
    </dgm:pt>
    <dgm:pt modelId="{C18E26A5-A79F-48BB-B290-ED707628E8D3}" type="pres">
      <dgm:prSet presAssocID="{F1055953-09C9-46F4-ADB6-09F701D4F4CA}" presName="text_6" presStyleLbl="node1" presStyleIdx="5" presStyleCnt="7">
        <dgm:presLayoutVars>
          <dgm:bulletEnabled val="1"/>
        </dgm:presLayoutVars>
      </dgm:prSet>
      <dgm:spPr/>
    </dgm:pt>
    <dgm:pt modelId="{95109984-EA91-495E-82BC-0B73229FC93F}" type="pres">
      <dgm:prSet presAssocID="{F1055953-09C9-46F4-ADB6-09F701D4F4CA}" presName="accent_6" presStyleCnt="0"/>
      <dgm:spPr/>
    </dgm:pt>
    <dgm:pt modelId="{84A16DB9-5EBB-41EE-A295-FBB16B257CCD}" type="pres">
      <dgm:prSet presAssocID="{F1055953-09C9-46F4-ADB6-09F701D4F4CA}" presName="accentRepeatNode" presStyleLbl="solidFgAcc1" presStyleIdx="5" presStyleCnt="7"/>
      <dgm:spPr/>
    </dgm:pt>
    <dgm:pt modelId="{84844486-050E-4625-8C6C-F58074AC4FC6}" type="pres">
      <dgm:prSet presAssocID="{1A5C6BFA-17C7-46D0-ABE7-E5E492EF12A6}" presName="text_7" presStyleLbl="node1" presStyleIdx="6" presStyleCnt="7">
        <dgm:presLayoutVars>
          <dgm:bulletEnabled val="1"/>
        </dgm:presLayoutVars>
      </dgm:prSet>
      <dgm:spPr/>
    </dgm:pt>
    <dgm:pt modelId="{4F5FF815-9962-451D-9CE3-894E8681DFBB}" type="pres">
      <dgm:prSet presAssocID="{1A5C6BFA-17C7-46D0-ABE7-E5E492EF12A6}" presName="accent_7" presStyleCnt="0"/>
      <dgm:spPr/>
    </dgm:pt>
    <dgm:pt modelId="{B2BB92B6-7D48-4C54-B108-245860C075F1}" type="pres">
      <dgm:prSet presAssocID="{1A5C6BFA-17C7-46D0-ABE7-E5E492EF12A6}" presName="accentRepeatNode" presStyleLbl="solidFgAcc1" presStyleIdx="6" presStyleCnt="7"/>
      <dgm:spPr/>
    </dgm:pt>
  </dgm:ptLst>
  <dgm:cxnLst>
    <dgm:cxn modelId="{B43E6E14-0551-4A9C-B4C5-9FE116C103B9}" type="presOf" srcId="{1A5C6BFA-17C7-46D0-ABE7-E5E492EF12A6}" destId="{84844486-050E-4625-8C6C-F58074AC4FC6}" srcOrd="0" destOrd="0" presId="urn:microsoft.com/office/officeart/2008/layout/VerticalCurvedList"/>
    <dgm:cxn modelId="{A4455F23-E599-40FD-A6A9-8F24059EEDF3}" type="presOf" srcId="{CA5E3796-F69F-4ED8-8E2B-86C87668AE6C}" destId="{25142B45-1D8E-49CC-BC4F-1C54E70FBCB4}" srcOrd="0" destOrd="0" presId="urn:microsoft.com/office/officeart/2008/layout/VerticalCurvedList"/>
    <dgm:cxn modelId="{0FCABD3D-7704-4C1E-AE3A-B56DB296D3F7}" srcId="{CA5E3796-F69F-4ED8-8E2B-86C87668AE6C}" destId="{9D1EC475-0F4E-4824-90EE-94BEB6F55963}" srcOrd="4" destOrd="0" parTransId="{9778682F-3CB0-4865-9B7C-62C030F90FE8}" sibTransId="{18A4409B-3447-4746-89D0-4C92D886EED9}"/>
    <dgm:cxn modelId="{30586A5D-932A-4B58-8FD8-7E6F0395DF68}" srcId="{CA5E3796-F69F-4ED8-8E2B-86C87668AE6C}" destId="{1A5C6BFA-17C7-46D0-ABE7-E5E492EF12A6}" srcOrd="6" destOrd="0" parTransId="{D3712F8D-0882-4C22-AF54-E630B86D6D2B}" sibTransId="{F659CC5A-9144-4F36-9849-0F32F3A7DF01}"/>
    <dgm:cxn modelId="{E41B5864-6F29-4721-9461-03AFE78BA0B0}" srcId="{CA5E3796-F69F-4ED8-8E2B-86C87668AE6C}" destId="{BECA3F95-2714-4250-AB71-C929BDA0E8EC}" srcOrd="2" destOrd="0" parTransId="{33EFE483-DD98-4799-B8A5-81CF7EB7445E}" sibTransId="{963CAF67-444F-4FB8-A7D5-4327199CDFC6}"/>
    <dgm:cxn modelId="{F271AB50-1012-4AE6-B049-6D69C7E1B28A}" srcId="{CA5E3796-F69F-4ED8-8E2B-86C87668AE6C}" destId="{F1055953-09C9-46F4-ADB6-09F701D4F4CA}" srcOrd="5" destOrd="0" parTransId="{B05D6117-9D9D-466C-B5AF-7CD11041DCB7}" sibTransId="{026A47A6-D9DA-4E61-A77F-B4A548444347}"/>
    <dgm:cxn modelId="{989A4074-ECDA-44B1-A5FC-E5528EF92A53}" type="presOf" srcId="{BECA3F95-2714-4250-AB71-C929BDA0E8EC}" destId="{1B0350B0-DCF1-40A5-BF44-F82DF80FA50F}" srcOrd="0" destOrd="0" presId="urn:microsoft.com/office/officeart/2008/layout/VerticalCurvedList"/>
    <dgm:cxn modelId="{84C39C78-ED0D-4562-9F0E-A5DEDED19018}" type="presOf" srcId="{F1055953-09C9-46F4-ADB6-09F701D4F4CA}" destId="{C18E26A5-A79F-48BB-B290-ED707628E8D3}" srcOrd="0" destOrd="0" presId="urn:microsoft.com/office/officeart/2008/layout/VerticalCurvedList"/>
    <dgm:cxn modelId="{EA20939C-71C0-40FE-B4DC-EA4AD0DBCA5F}" srcId="{CA5E3796-F69F-4ED8-8E2B-86C87668AE6C}" destId="{64A2EEC0-9831-4021-B1BD-DD2931A840C3}" srcOrd="3" destOrd="0" parTransId="{482B1B46-6D0C-4610-BC92-067635D93DF0}" sibTransId="{326CFB06-4A74-48B2-A21F-22684B1C95FC}"/>
    <dgm:cxn modelId="{DBD896A4-C360-4877-B4A0-576227463948}" type="presOf" srcId="{F7F42680-71F2-41F1-9925-12065B69FDF0}" destId="{EDEE3689-027E-4A2E-85BF-B396D48E9549}" srcOrd="0" destOrd="0" presId="urn:microsoft.com/office/officeart/2008/layout/VerticalCurvedList"/>
    <dgm:cxn modelId="{00F18ACD-ED10-4929-A8F8-ED6AF599919B}" srcId="{CA5E3796-F69F-4ED8-8E2B-86C87668AE6C}" destId="{F7F42680-71F2-41F1-9925-12065B69FDF0}" srcOrd="0" destOrd="0" parTransId="{6DBE6367-1089-4831-B499-C656AFB4C4CD}" sibTransId="{46259297-2BD8-4FF6-966A-0B7CF787E72D}"/>
    <dgm:cxn modelId="{AA4648D9-DF8D-4B81-9B3C-1C179C8471A8}" type="presOf" srcId="{9D1EC475-0F4E-4824-90EE-94BEB6F55963}" destId="{F0F7815B-C6DB-4192-B9F8-15B22559AA39}" srcOrd="0" destOrd="0" presId="urn:microsoft.com/office/officeart/2008/layout/VerticalCurvedList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AD0D10DF-74E9-4040-9BE3-FB8C1BF857A0}" type="presOf" srcId="{46259297-2BD8-4FF6-966A-0B7CF787E72D}" destId="{1FC82C43-C2AE-499A-98D9-CD89DF98B2EA}" srcOrd="0" destOrd="0" presId="urn:microsoft.com/office/officeart/2008/layout/VerticalCurvedList"/>
    <dgm:cxn modelId="{6DB37CED-8A47-4094-9AF2-DCBB38B44CE2}" type="presOf" srcId="{AFC136BD-0C4A-4FE4-861F-8E47DCAA0AD3}" destId="{C0216472-B671-40CC-8D1B-93536689CB3B}" srcOrd="0" destOrd="0" presId="urn:microsoft.com/office/officeart/2008/layout/VerticalCurvedList"/>
    <dgm:cxn modelId="{520E98FD-4C7F-40B8-AB39-A519A1A84A6C}" type="presOf" srcId="{64A2EEC0-9831-4021-B1BD-DD2931A840C3}" destId="{FC905EF3-4056-4CBB-A5D2-A9AE9CC4A7D8}" srcOrd="0" destOrd="0" presId="urn:microsoft.com/office/officeart/2008/layout/VerticalCurvedList"/>
    <dgm:cxn modelId="{161DA95E-0536-4C8A-99CA-353F055B4586}" type="presParOf" srcId="{25142B45-1D8E-49CC-BC4F-1C54E70FBCB4}" destId="{8FA33C51-E090-4115-953B-EF882BED23EF}" srcOrd="0" destOrd="0" presId="urn:microsoft.com/office/officeart/2008/layout/VerticalCurvedList"/>
    <dgm:cxn modelId="{28829DCE-E586-4F4C-ADC9-3CB7EF67A416}" type="presParOf" srcId="{8FA33C51-E090-4115-953B-EF882BED23EF}" destId="{777B9127-14F4-4A07-B8E3-92B9093D1916}" srcOrd="0" destOrd="0" presId="urn:microsoft.com/office/officeart/2008/layout/VerticalCurvedList"/>
    <dgm:cxn modelId="{FD675FBE-785B-4814-B39D-5B137C24FCF1}" type="presParOf" srcId="{777B9127-14F4-4A07-B8E3-92B9093D1916}" destId="{DF32DB1E-3CBA-40BE-AD72-D39D4AF58B77}" srcOrd="0" destOrd="0" presId="urn:microsoft.com/office/officeart/2008/layout/VerticalCurvedList"/>
    <dgm:cxn modelId="{613E1C62-C1F2-4C81-A76E-EBA84BFF4D3A}" type="presParOf" srcId="{777B9127-14F4-4A07-B8E3-92B9093D1916}" destId="{1FC82C43-C2AE-499A-98D9-CD89DF98B2EA}" srcOrd="1" destOrd="0" presId="urn:microsoft.com/office/officeart/2008/layout/VerticalCurvedList"/>
    <dgm:cxn modelId="{9328B524-11E1-4FAE-91B6-80F6DD283D37}" type="presParOf" srcId="{777B9127-14F4-4A07-B8E3-92B9093D1916}" destId="{77FC161D-0896-415B-B3DA-16BBE346A22B}" srcOrd="2" destOrd="0" presId="urn:microsoft.com/office/officeart/2008/layout/VerticalCurvedList"/>
    <dgm:cxn modelId="{4BE075ED-2C8B-463E-A208-BEDF1FF2F433}" type="presParOf" srcId="{777B9127-14F4-4A07-B8E3-92B9093D1916}" destId="{C23C8BCD-89EF-473E-81F7-7C18EC2B91EB}" srcOrd="3" destOrd="0" presId="urn:microsoft.com/office/officeart/2008/layout/VerticalCurvedList"/>
    <dgm:cxn modelId="{46CB0858-C6E2-4509-81B0-037CE0AD5C10}" type="presParOf" srcId="{8FA33C51-E090-4115-953B-EF882BED23EF}" destId="{EDEE3689-027E-4A2E-85BF-B396D48E9549}" srcOrd="1" destOrd="0" presId="urn:microsoft.com/office/officeart/2008/layout/VerticalCurvedList"/>
    <dgm:cxn modelId="{19043A6A-4953-4E80-8571-76EEC04C1955}" type="presParOf" srcId="{8FA33C51-E090-4115-953B-EF882BED23EF}" destId="{1D9855EA-BA9A-4FF7-9DFC-FE329D8C620B}" srcOrd="2" destOrd="0" presId="urn:microsoft.com/office/officeart/2008/layout/VerticalCurvedList"/>
    <dgm:cxn modelId="{7494E0A9-172E-4164-8955-FA81A5751AAA}" type="presParOf" srcId="{1D9855EA-BA9A-4FF7-9DFC-FE329D8C620B}" destId="{669459E4-D45B-400D-B244-01B150C76C4E}" srcOrd="0" destOrd="0" presId="urn:microsoft.com/office/officeart/2008/layout/VerticalCurvedList"/>
    <dgm:cxn modelId="{439AB964-43F4-40DB-B022-5EC77736F1E8}" type="presParOf" srcId="{8FA33C51-E090-4115-953B-EF882BED23EF}" destId="{C0216472-B671-40CC-8D1B-93536689CB3B}" srcOrd="3" destOrd="0" presId="urn:microsoft.com/office/officeart/2008/layout/VerticalCurvedList"/>
    <dgm:cxn modelId="{7D73E6BF-8A37-441D-98B9-87F6273408A7}" type="presParOf" srcId="{8FA33C51-E090-4115-953B-EF882BED23EF}" destId="{F989FF30-2290-4DD1-B978-30D3939BA7A2}" srcOrd="4" destOrd="0" presId="urn:microsoft.com/office/officeart/2008/layout/VerticalCurvedList"/>
    <dgm:cxn modelId="{2D78B22D-1111-49D6-81E3-7497D4CE5B31}" type="presParOf" srcId="{F989FF30-2290-4DD1-B978-30D3939BA7A2}" destId="{66CB466B-1D1B-44A0-81E4-DE14A66DD429}" srcOrd="0" destOrd="0" presId="urn:microsoft.com/office/officeart/2008/layout/VerticalCurvedList"/>
    <dgm:cxn modelId="{5C5BB64B-6867-4269-B75F-BA58064E71C0}" type="presParOf" srcId="{8FA33C51-E090-4115-953B-EF882BED23EF}" destId="{1B0350B0-DCF1-40A5-BF44-F82DF80FA50F}" srcOrd="5" destOrd="0" presId="urn:microsoft.com/office/officeart/2008/layout/VerticalCurvedList"/>
    <dgm:cxn modelId="{D0D3D377-B717-419B-A4F8-5CD727BAF4CE}" type="presParOf" srcId="{8FA33C51-E090-4115-953B-EF882BED23EF}" destId="{FB33B22C-6CBD-4C83-94B4-965F0F4856C0}" srcOrd="6" destOrd="0" presId="urn:microsoft.com/office/officeart/2008/layout/VerticalCurvedList"/>
    <dgm:cxn modelId="{615F193B-A9A0-436A-BBC2-9B0AE70DB440}" type="presParOf" srcId="{FB33B22C-6CBD-4C83-94B4-965F0F4856C0}" destId="{5CE89730-ADFA-49E2-8FEB-C0E6F2C1581E}" srcOrd="0" destOrd="0" presId="urn:microsoft.com/office/officeart/2008/layout/VerticalCurvedList"/>
    <dgm:cxn modelId="{288C017C-A1BC-4949-A729-7165859F060A}" type="presParOf" srcId="{8FA33C51-E090-4115-953B-EF882BED23EF}" destId="{FC905EF3-4056-4CBB-A5D2-A9AE9CC4A7D8}" srcOrd="7" destOrd="0" presId="urn:microsoft.com/office/officeart/2008/layout/VerticalCurvedList"/>
    <dgm:cxn modelId="{D6758EE0-CB51-43D8-8066-4EEE93A8E531}" type="presParOf" srcId="{8FA33C51-E090-4115-953B-EF882BED23EF}" destId="{C444C333-D793-48B6-A246-152326B3E92A}" srcOrd="8" destOrd="0" presId="urn:microsoft.com/office/officeart/2008/layout/VerticalCurvedList"/>
    <dgm:cxn modelId="{B49EE31A-B7B6-490A-AB8D-9F8B4077C1AE}" type="presParOf" srcId="{C444C333-D793-48B6-A246-152326B3E92A}" destId="{9396232A-6C8B-4235-B4E4-7A32D464A7CC}" srcOrd="0" destOrd="0" presId="urn:microsoft.com/office/officeart/2008/layout/VerticalCurvedList"/>
    <dgm:cxn modelId="{92C148F0-CC8E-4415-8C0C-001170562396}" type="presParOf" srcId="{8FA33C51-E090-4115-953B-EF882BED23EF}" destId="{F0F7815B-C6DB-4192-B9F8-15B22559AA39}" srcOrd="9" destOrd="0" presId="urn:microsoft.com/office/officeart/2008/layout/VerticalCurvedList"/>
    <dgm:cxn modelId="{970A5981-B0BE-4B1F-ACAF-BD22A212C090}" type="presParOf" srcId="{8FA33C51-E090-4115-953B-EF882BED23EF}" destId="{39E087DD-60C6-4099-A485-D7F3225714BC}" srcOrd="10" destOrd="0" presId="urn:microsoft.com/office/officeart/2008/layout/VerticalCurvedList"/>
    <dgm:cxn modelId="{5B35F93B-D0B2-44FB-8E40-7DB2A27D061C}" type="presParOf" srcId="{39E087DD-60C6-4099-A485-D7F3225714BC}" destId="{19CBE48C-4A54-4414-8170-C95D49724DE8}" srcOrd="0" destOrd="0" presId="urn:microsoft.com/office/officeart/2008/layout/VerticalCurvedList"/>
    <dgm:cxn modelId="{219EC023-7BDA-49B5-93B7-262943CB5753}" type="presParOf" srcId="{8FA33C51-E090-4115-953B-EF882BED23EF}" destId="{C18E26A5-A79F-48BB-B290-ED707628E8D3}" srcOrd="11" destOrd="0" presId="urn:microsoft.com/office/officeart/2008/layout/VerticalCurvedList"/>
    <dgm:cxn modelId="{5230BCB6-25CB-4579-89D7-9A4F730836B4}" type="presParOf" srcId="{8FA33C51-E090-4115-953B-EF882BED23EF}" destId="{95109984-EA91-495E-82BC-0B73229FC93F}" srcOrd="12" destOrd="0" presId="urn:microsoft.com/office/officeart/2008/layout/VerticalCurvedList"/>
    <dgm:cxn modelId="{D84140DF-336F-4A47-AC70-33E4E0D2CF9A}" type="presParOf" srcId="{95109984-EA91-495E-82BC-0B73229FC93F}" destId="{84A16DB9-5EBB-41EE-A295-FBB16B257CCD}" srcOrd="0" destOrd="0" presId="urn:microsoft.com/office/officeart/2008/layout/VerticalCurvedList"/>
    <dgm:cxn modelId="{F489EAD1-F799-4468-8CF2-0A960FABE433}" type="presParOf" srcId="{8FA33C51-E090-4115-953B-EF882BED23EF}" destId="{84844486-050E-4625-8C6C-F58074AC4FC6}" srcOrd="13" destOrd="0" presId="urn:microsoft.com/office/officeart/2008/layout/VerticalCurvedList"/>
    <dgm:cxn modelId="{A42A8D8B-5756-4979-99F1-583111BF5440}" type="presParOf" srcId="{8FA33C51-E090-4115-953B-EF882BED23EF}" destId="{4F5FF815-9962-451D-9CE3-894E8681DFBB}" srcOrd="14" destOrd="0" presId="urn:microsoft.com/office/officeart/2008/layout/VerticalCurvedList"/>
    <dgm:cxn modelId="{F7F95975-CC24-45BD-BC6D-A7F8418F22CD}" type="presParOf" srcId="{4F5FF815-9962-451D-9CE3-894E8681DFBB}" destId="{B2BB92B6-7D48-4C54-B108-245860C075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4A2EEC0-9831-4021-B1BD-DD2931A840C3}">
      <dgm:prSet phldrT="[텍스트]"/>
      <dgm:spPr/>
      <dgm:t>
        <a:bodyPr/>
        <a:lstStyle/>
        <a:p>
          <a:pPr latinLnBrk="1"/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SPI 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검사 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OK 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2B1B46-6D0C-4610-BC92-067635D93DF0}" type="par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26CFB06-4A74-48B2-A21F-22684B1C95FC}" type="sib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C136BD-0C4A-4FE4-861F-8E47DCAA0AD3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BECA3F95-2714-4250-AB71-C929BDA0E8EC}">
      <dgm:prSet phldrT="[텍스트]"/>
      <dgm:spPr/>
      <dgm:t>
        <a:bodyPr/>
        <a:lstStyle/>
        <a:p>
          <a:pPr latinLnBrk="1"/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SPI 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검사유무체크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3EFE483-DD98-4799-B8A5-81CF7EB7445E}" type="par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963CAF67-444F-4FB8-A7D5-4327199CDFC6}" type="sib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1A5C6BFA-17C7-46D0-ABE7-E5E492EF12A6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인터락  동작 라인정지</a:t>
          </a:r>
          <a:endParaRPr lang="en-US" altLang="ko-KR" dirty="0">
            <a:ea typeface="가는각진제목체" pitchFamily="18" charset="-127"/>
            <a:cs typeface="Arial" pitchFamily="34" charset="0"/>
          </a:endParaRPr>
        </a:p>
      </dgm:t>
    </dgm:pt>
    <dgm:pt modelId="{D3712F8D-0882-4C22-AF54-E630B86D6D2B}" type="par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F659CC5A-9144-4F36-9849-0F32F3A7DF01}" type="sib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4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4"/>
      <dgm:spPr/>
    </dgm:pt>
    <dgm:pt modelId="{C23C8BCD-89EF-473E-81F7-7C18EC2B91EB}" type="pres">
      <dgm:prSet presAssocID="{CA5E3796-F69F-4ED8-8E2B-86C87668AE6C}" presName="dstNode" presStyleLbl="node1" presStyleIdx="0" presStyleCnt="4"/>
      <dgm:spPr/>
    </dgm:pt>
    <dgm:pt modelId="{235CDF48-4750-4CB3-82A7-840CC0C64F05}" type="pres">
      <dgm:prSet presAssocID="{AFC136BD-0C4A-4FE4-861F-8E47DCAA0AD3}" presName="text_1" presStyleLbl="node1" presStyleIdx="0" presStyleCnt="4">
        <dgm:presLayoutVars>
          <dgm:bulletEnabled val="1"/>
        </dgm:presLayoutVars>
      </dgm:prSet>
      <dgm:spPr/>
    </dgm:pt>
    <dgm:pt modelId="{34AC38D6-F567-4EE7-B34D-B1FD423AD4E1}" type="pres">
      <dgm:prSet presAssocID="{AFC136BD-0C4A-4FE4-861F-8E47DCAA0AD3}" presName="accent_1" presStyleCnt="0"/>
      <dgm:spPr/>
    </dgm:pt>
    <dgm:pt modelId="{66CB466B-1D1B-44A0-81E4-DE14A66DD429}" type="pres">
      <dgm:prSet presAssocID="{AFC136BD-0C4A-4FE4-861F-8E47DCAA0AD3}" presName="accentRepeatNode" presStyleLbl="solidFgAcc1" presStyleIdx="0" presStyleCnt="4"/>
      <dgm:spPr/>
    </dgm:pt>
    <dgm:pt modelId="{47311B56-2401-4DBD-AEE7-01F5FED06F04}" type="pres">
      <dgm:prSet presAssocID="{BECA3F95-2714-4250-AB71-C929BDA0E8EC}" presName="text_2" presStyleLbl="node1" presStyleIdx="1" presStyleCnt="4">
        <dgm:presLayoutVars>
          <dgm:bulletEnabled val="1"/>
        </dgm:presLayoutVars>
      </dgm:prSet>
      <dgm:spPr/>
    </dgm:pt>
    <dgm:pt modelId="{8294F7F4-32FF-4EB7-94C8-2BEE7912A8E8}" type="pres">
      <dgm:prSet presAssocID="{BECA3F95-2714-4250-AB71-C929BDA0E8EC}" presName="accent_2" presStyleCnt="0"/>
      <dgm:spPr/>
    </dgm:pt>
    <dgm:pt modelId="{5CE89730-ADFA-49E2-8FEB-C0E6F2C1581E}" type="pres">
      <dgm:prSet presAssocID="{BECA3F95-2714-4250-AB71-C929BDA0E8EC}" presName="accentRepeatNode" presStyleLbl="solidFgAcc1" presStyleIdx="1" presStyleCnt="4"/>
      <dgm:spPr/>
    </dgm:pt>
    <dgm:pt modelId="{29891F3B-254E-42F7-89F3-DC811020D01C}" type="pres">
      <dgm:prSet presAssocID="{64A2EEC0-9831-4021-B1BD-DD2931A840C3}" presName="text_3" presStyleLbl="node1" presStyleIdx="2" presStyleCnt="4">
        <dgm:presLayoutVars>
          <dgm:bulletEnabled val="1"/>
        </dgm:presLayoutVars>
      </dgm:prSet>
      <dgm:spPr/>
    </dgm:pt>
    <dgm:pt modelId="{BF4F96C9-9786-4A05-81BE-6CD63228EE36}" type="pres">
      <dgm:prSet presAssocID="{64A2EEC0-9831-4021-B1BD-DD2931A840C3}" presName="accent_3" presStyleCnt="0"/>
      <dgm:spPr/>
    </dgm:pt>
    <dgm:pt modelId="{9396232A-6C8B-4235-B4E4-7A32D464A7CC}" type="pres">
      <dgm:prSet presAssocID="{64A2EEC0-9831-4021-B1BD-DD2931A840C3}" presName="accentRepeatNode" presStyleLbl="solidFgAcc1" presStyleIdx="2" presStyleCnt="4"/>
      <dgm:spPr/>
    </dgm:pt>
    <dgm:pt modelId="{5F357112-B840-410C-BC9A-7A3CD5377E29}" type="pres">
      <dgm:prSet presAssocID="{1A5C6BFA-17C7-46D0-ABE7-E5E492EF12A6}" presName="text_4" presStyleLbl="node1" presStyleIdx="3" presStyleCnt="4">
        <dgm:presLayoutVars>
          <dgm:bulletEnabled val="1"/>
        </dgm:presLayoutVars>
      </dgm:prSet>
      <dgm:spPr/>
    </dgm:pt>
    <dgm:pt modelId="{14EE98C2-7D40-4A18-BC1F-938888341140}" type="pres">
      <dgm:prSet presAssocID="{1A5C6BFA-17C7-46D0-ABE7-E5E492EF12A6}" presName="accent_4" presStyleCnt="0"/>
      <dgm:spPr/>
    </dgm:pt>
    <dgm:pt modelId="{B2BB92B6-7D48-4C54-B108-245860C075F1}" type="pres">
      <dgm:prSet presAssocID="{1A5C6BFA-17C7-46D0-ABE7-E5E492EF12A6}" presName="accentRepeatNode" presStyleLbl="solidFgAcc1" presStyleIdx="3" presStyleCnt="4"/>
      <dgm:spPr/>
    </dgm:pt>
  </dgm:ptLst>
  <dgm:cxnLst>
    <dgm:cxn modelId="{8182F90A-B9F9-4459-B955-ED80C1627D6D}" type="presOf" srcId="{C47F37E2-9263-4F69-9BE8-8EDBDE06E355}" destId="{1FC82C43-C2AE-499A-98D9-CD89DF98B2EA}" srcOrd="0" destOrd="0" presId="urn:microsoft.com/office/officeart/2008/layout/VerticalCurvedList"/>
    <dgm:cxn modelId="{C7034F0E-4E91-4A1E-A0FF-F0A7C43D78FD}" type="presOf" srcId="{CA5E3796-F69F-4ED8-8E2B-86C87668AE6C}" destId="{25142B45-1D8E-49CC-BC4F-1C54E70FBCB4}" srcOrd="0" destOrd="0" presId="urn:microsoft.com/office/officeart/2008/layout/VerticalCurvedList"/>
    <dgm:cxn modelId="{30586A5D-932A-4B58-8FD8-7E6F0395DF68}" srcId="{CA5E3796-F69F-4ED8-8E2B-86C87668AE6C}" destId="{1A5C6BFA-17C7-46D0-ABE7-E5E492EF12A6}" srcOrd="3" destOrd="0" parTransId="{D3712F8D-0882-4C22-AF54-E630B86D6D2B}" sibTransId="{F659CC5A-9144-4F36-9849-0F32F3A7DF01}"/>
    <dgm:cxn modelId="{E41B5864-6F29-4721-9461-03AFE78BA0B0}" srcId="{CA5E3796-F69F-4ED8-8E2B-86C87668AE6C}" destId="{BECA3F95-2714-4250-AB71-C929BDA0E8EC}" srcOrd="1" destOrd="0" parTransId="{33EFE483-DD98-4799-B8A5-81CF7EB7445E}" sibTransId="{963CAF67-444F-4FB8-A7D5-4327199CDFC6}"/>
    <dgm:cxn modelId="{7636264E-1686-4F27-83BA-698EC1DCE169}" type="presOf" srcId="{1A5C6BFA-17C7-46D0-ABE7-E5E492EF12A6}" destId="{5F357112-B840-410C-BC9A-7A3CD5377E29}" srcOrd="0" destOrd="0" presId="urn:microsoft.com/office/officeart/2008/layout/VerticalCurvedList"/>
    <dgm:cxn modelId="{65661250-D695-47EA-A10E-061797427160}" type="presOf" srcId="{BECA3F95-2714-4250-AB71-C929BDA0E8EC}" destId="{47311B56-2401-4DBD-AEE7-01F5FED06F04}" srcOrd="0" destOrd="0" presId="urn:microsoft.com/office/officeart/2008/layout/VerticalCurvedList"/>
    <dgm:cxn modelId="{D0A52D86-37BE-49A9-A09C-8D0556D75817}" type="presOf" srcId="{AFC136BD-0C4A-4FE4-861F-8E47DCAA0AD3}" destId="{235CDF48-4750-4CB3-82A7-840CC0C64F05}" srcOrd="0" destOrd="0" presId="urn:microsoft.com/office/officeart/2008/layout/VerticalCurvedList"/>
    <dgm:cxn modelId="{EA20939C-71C0-40FE-B4DC-EA4AD0DBCA5F}" srcId="{CA5E3796-F69F-4ED8-8E2B-86C87668AE6C}" destId="{64A2EEC0-9831-4021-B1BD-DD2931A840C3}" srcOrd="2" destOrd="0" parTransId="{482B1B46-6D0C-4610-BC92-067635D93DF0}" sibTransId="{326CFB06-4A74-48B2-A21F-22684B1C95FC}"/>
    <dgm:cxn modelId="{07A3E9DA-648B-4843-AACA-B1431253E1B3}" srcId="{CA5E3796-F69F-4ED8-8E2B-86C87668AE6C}" destId="{AFC136BD-0C4A-4FE4-861F-8E47DCAA0AD3}" srcOrd="0" destOrd="0" parTransId="{28BD0ED4-0E63-4144-8175-0EF65C31042A}" sibTransId="{C47F37E2-9263-4F69-9BE8-8EDBDE06E355}"/>
    <dgm:cxn modelId="{B955D5DE-50E3-4C0D-B68C-87949E879CD2}" type="presOf" srcId="{64A2EEC0-9831-4021-B1BD-DD2931A840C3}" destId="{29891F3B-254E-42F7-89F3-DC811020D01C}" srcOrd="0" destOrd="0" presId="urn:microsoft.com/office/officeart/2008/layout/VerticalCurvedList"/>
    <dgm:cxn modelId="{09A6107D-8E39-4942-AA17-382D9212D264}" type="presParOf" srcId="{25142B45-1D8E-49CC-BC4F-1C54E70FBCB4}" destId="{8FA33C51-E090-4115-953B-EF882BED23EF}" srcOrd="0" destOrd="0" presId="urn:microsoft.com/office/officeart/2008/layout/VerticalCurvedList"/>
    <dgm:cxn modelId="{C6E50396-1C27-4DA1-9920-2E94ECF3E087}" type="presParOf" srcId="{8FA33C51-E090-4115-953B-EF882BED23EF}" destId="{777B9127-14F4-4A07-B8E3-92B9093D1916}" srcOrd="0" destOrd="0" presId="urn:microsoft.com/office/officeart/2008/layout/VerticalCurvedList"/>
    <dgm:cxn modelId="{520CB125-243B-44EC-BF57-AE74F20CE8F8}" type="presParOf" srcId="{777B9127-14F4-4A07-B8E3-92B9093D1916}" destId="{DF32DB1E-3CBA-40BE-AD72-D39D4AF58B77}" srcOrd="0" destOrd="0" presId="urn:microsoft.com/office/officeart/2008/layout/VerticalCurvedList"/>
    <dgm:cxn modelId="{FE4415B4-B0F7-48FA-9F4A-675A14EF6DF0}" type="presParOf" srcId="{777B9127-14F4-4A07-B8E3-92B9093D1916}" destId="{1FC82C43-C2AE-499A-98D9-CD89DF98B2EA}" srcOrd="1" destOrd="0" presId="urn:microsoft.com/office/officeart/2008/layout/VerticalCurvedList"/>
    <dgm:cxn modelId="{3EAA69D2-B65F-44EC-A7F3-E86F45AADF06}" type="presParOf" srcId="{777B9127-14F4-4A07-B8E3-92B9093D1916}" destId="{77FC161D-0896-415B-B3DA-16BBE346A22B}" srcOrd="2" destOrd="0" presId="urn:microsoft.com/office/officeart/2008/layout/VerticalCurvedList"/>
    <dgm:cxn modelId="{ADD3DCFB-C409-467F-A180-C51DD626B93E}" type="presParOf" srcId="{777B9127-14F4-4A07-B8E3-92B9093D1916}" destId="{C23C8BCD-89EF-473E-81F7-7C18EC2B91EB}" srcOrd="3" destOrd="0" presId="urn:microsoft.com/office/officeart/2008/layout/VerticalCurvedList"/>
    <dgm:cxn modelId="{F9B8103F-5261-4132-8B7F-51DB01CEB9B2}" type="presParOf" srcId="{8FA33C51-E090-4115-953B-EF882BED23EF}" destId="{235CDF48-4750-4CB3-82A7-840CC0C64F05}" srcOrd="1" destOrd="0" presId="urn:microsoft.com/office/officeart/2008/layout/VerticalCurvedList"/>
    <dgm:cxn modelId="{BC4A6442-D1AB-4148-835A-CF3C14FEA377}" type="presParOf" srcId="{8FA33C51-E090-4115-953B-EF882BED23EF}" destId="{34AC38D6-F567-4EE7-B34D-B1FD423AD4E1}" srcOrd="2" destOrd="0" presId="urn:microsoft.com/office/officeart/2008/layout/VerticalCurvedList"/>
    <dgm:cxn modelId="{74E78AA7-731A-434F-87AD-F19E177D2432}" type="presParOf" srcId="{34AC38D6-F567-4EE7-B34D-B1FD423AD4E1}" destId="{66CB466B-1D1B-44A0-81E4-DE14A66DD429}" srcOrd="0" destOrd="0" presId="urn:microsoft.com/office/officeart/2008/layout/VerticalCurvedList"/>
    <dgm:cxn modelId="{081A8F6A-E7DF-4423-854D-B06ECCEF2E09}" type="presParOf" srcId="{8FA33C51-E090-4115-953B-EF882BED23EF}" destId="{47311B56-2401-4DBD-AEE7-01F5FED06F04}" srcOrd="3" destOrd="0" presId="urn:microsoft.com/office/officeart/2008/layout/VerticalCurvedList"/>
    <dgm:cxn modelId="{86D54393-0588-4F6D-8EE1-7385BFA1E388}" type="presParOf" srcId="{8FA33C51-E090-4115-953B-EF882BED23EF}" destId="{8294F7F4-32FF-4EB7-94C8-2BEE7912A8E8}" srcOrd="4" destOrd="0" presId="urn:microsoft.com/office/officeart/2008/layout/VerticalCurvedList"/>
    <dgm:cxn modelId="{27D8A4E0-6428-45F2-9232-6088AF572F39}" type="presParOf" srcId="{8294F7F4-32FF-4EB7-94C8-2BEE7912A8E8}" destId="{5CE89730-ADFA-49E2-8FEB-C0E6F2C1581E}" srcOrd="0" destOrd="0" presId="urn:microsoft.com/office/officeart/2008/layout/VerticalCurvedList"/>
    <dgm:cxn modelId="{9976D2A8-7020-4DAF-9DA3-A41F6CFE856F}" type="presParOf" srcId="{8FA33C51-E090-4115-953B-EF882BED23EF}" destId="{29891F3B-254E-42F7-89F3-DC811020D01C}" srcOrd="5" destOrd="0" presId="urn:microsoft.com/office/officeart/2008/layout/VerticalCurvedList"/>
    <dgm:cxn modelId="{AFA66D38-C570-4A52-965E-6F4A8E91F714}" type="presParOf" srcId="{8FA33C51-E090-4115-953B-EF882BED23EF}" destId="{BF4F96C9-9786-4A05-81BE-6CD63228EE36}" srcOrd="6" destOrd="0" presId="urn:microsoft.com/office/officeart/2008/layout/VerticalCurvedList"/>
    <dgm:cxn modelId="{DA4A7BC9-9E95-45EB-B927-AA89C2ABE6E1}" type="presParOf" srcId="{BF4F96C9-9786-4A05-81BE-6CD63228EE36}" destId="{9396232A-6C8B-4235-B4E4-7A32D464A7CC}" srcOrd="0" destOrd="0" presId="urn:microsoft.com/office/officeart/2008/layout/VerticalCurvedList"/>
    <dgm:cxn modelId="{26533BB2-14BC-45E8-9333-A1754018678F}" type="presParOf" srcId="{8FA33C51-E090-4115-953B-EF882BED23EF}" destId="{5F357112-B840-410C-BC9A-7A3CD5377E29}" srcOrd="7" destOrd="0" presId="urn:microsoft.com/office/officeart/2008/layout/VerticalCurvedList"/>
    <dgm:cxn modelId="{46DCF3DD-F75B-4ED4-86E0-96AED1169737}" type="presParOf" srcId="{8FA33C51-E090-4115-953B-EF882BED23EF}" destId="{14EE98C2-7D40-4A18-BC1F-938888341140}" srcOrd="8" destOrd="0" presId="urn:microsoft.com/office/officeart/2008/layout/VerticalCurvedList"/>
    <dgm:cxn modelId="{576DA825-68CF-4070-8F4A-131AAB09CD92}" type="presParOf" srcId="{14EE98C2-7D40-4A18-BC1F-938888341140}" destId="{B2BB92B6-7D48-4C54-B108-245860C075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4A2EEC0-9831-4021-B1BD-DD2931A840C3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릴 교환 검사</a:t>
          </a:r>
        </a:p>
      </dgm:t>
    </dgm:pt>
    <dgm:pt modelId="{482B1B46-6D0C-4610-BC92-067635D93DF0}" type="par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26CFB06-4A74-48B2-A21F-22684B1C95FC}" type="sib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C136BD-0C4A-4FE4-861F-8E47DCAA0AD3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오삽체크</a:t>
          </a: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BECA3F95-2714-4250-AB71-C929BDA0E8EC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일괄검사</a:t>
          </a:r>
        </a:p>
      </dgm:t>
    </dgm:pt>
    <dgm:pt modelId="{33EFE483-DD98-4799-B8A5-81CF7EB7445E}" type="par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963CAF67-444F-4FB8-A7D5-4327199CDFC6}" type="sibTrans" cxnId="{E41B5864-6F29-4721-9461-03AFE78BA0B0}">
      <dgm:prSet/>
      <dgm:spPr/>
      <dgm:t>
        <a:bodyPr/>
        <a:lstStyle/>
        <a:p>
          <a:pPr latinLnBrk="1"/>
          <a:endParaRPr lang="ko-KR" altLang="en-US"/>
        </a:p>
      </dgm:t>
    </dgm:pt>
    <dgm:pt modelId="{1A5C6BFA-17C7-46D0-ABE7-E5E492EF12A6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 동작 라인정지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gm:t>
    </dgm:pt>
    <dgm:pt modelId="{D3712F8D-0882-4C22-AF54-E630B86D6D2B}" type="par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F659CC5A-9144-4F36-9849-0F32F3A7DF01}" type="sibTrans" cxnId="{30586A5D-932A-4B58-8FD8-7E6F0395DF68}">
      <dgm:prSet/>
      <dgm:spPr/>
      <dgm:t>
        <a:bodyPr/>
        <a:lstStyle/>
        <a:p>
          <a:pPr latinLnBrk="1"/>
          <a:endParaRPr lang="ko-KR" altLang="en-US"/>
        </a:p>
      </dgm:t>
    </dgm:pt>
    <dgm:pt modelId="{8553928D-B5A8-4F3F-B2EA-BCFE017ADC71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(2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시간단위</a:t>
          </a:r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B2503F0-E4F5-4D56-90DD-EA2667874B2E}" type="parTrans" cxnId="{DB612D9B-CD8E-4AC0-952D-08D3A4586301}">
      <dgm:prSet/>
      <dgm:spPr/>
      <dgm:t>
        <a:bodyPr/>
        <a:lstStyle/>
        <a:p>
          <a:pPr latinLnBrk="1"/>
          <a:endParaRPr lang="ko-KR" altLang="en-US"/>
        </a:p>
      </dgm:t>
    </dgm:pt>
    <dgm:pt modelId="{3ACD09D8-7784-46E7-BF66-B7569797A096}" type="sibTrans" cxnId="{DB612D9B-CD8E-4AC0-952D-08D3A4586301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5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5"/>
      <dgm:spPr/>
    </dgm:pt>
    <dgm:pt modelId="{C23C8BCD-89EF-473E-81F7-7C18EC2B91EB}" type="pres">
      <dgm:prSet presAssocID="{CA5E3796-F69F-4ED8-8E2B-86C87668AE6C}" presName="dstNode" presStyleLbl="node1" presStyleIdx="0" presStyleCnt="5"/>
      <dgm:spPr/>
    </dgm:pt>
    <dgm:pt modelId="{235CDF48-4750-4CB3-82A7-840CC0C64F05}" type="pres">
      <dgm:prSet presAssocID="{AFC136BD-0C4A-4FE4-861F-8E47DCAA0AD3}" presName="text_1" presStyleLbl="node1" presStyleIdx="0" presStyleCnt="5">
        <dgm:presLayoutVars>
          <dgm:bulletEnabled val="1"/>
        </dgm:presLayoutVars>
      </dgm:prSet>
      <dgm:spPr/>
    </dgm:pt>
    <dgm:pt modelId="{34AC38D6-F567-4EE7-B34D-B1FD423AD4E1}" type="pres">
      <dgm:prSet presAssocID="{AFC136BD-0C4A-4FE4-861F-8E47DCAA0AD3}" presName="accent_1" presStyleCnt="0"/>
      <dgm:spPr/>
    </dgm:pt>
    <dgm:pt modelId="{66CB466B-1D1B-44A0-81E4-DE14A66DD429}" type="pres">
      <dgm:prSet presAssocID="{AFC136BD-0C4A-4FE4-861F-8E47DCAA0AD3}" presName="accentRepeatNode" presStyleLbl="solidFgAcc1" presStyleIdx="0" presStyleCnt="5"/>
      <dgm:spPr/>
    </dgm:pt>
    <dgm:pt modelId="{47311B56-2401-4DBD-AEE7-01F5FED06F04}" type="pres">
      <dgm:prSet presAssocID="{BECA3F95-2714-4250-AB71-C929BDA0E8EC}" presName="text_2" presStyleLbl="node1" presStyleIdx="1" presStyleCnt="5">
        <dgm:presLayoutVars>
          <dgm:bulletEnabled val="1"/>
        </dgm:presLayoutVars>
      </dgm:prSet>
      <dgm:spPr/>
    </dgm:pt>
    <dgm:pt modelId="{8294F7F4-32FF-4EB7-94C8-2BEE7912A8E8}" type="pres">
      <dgm:prSet presAssocID="{BECA3F95-2714-4250-AB71-C929BDA0E8EC}" presName="accent_2" presStyleCnt="0"/>
      <dgm:spPr/>
    </dgm:pt>
    <dgm:pt modelId="{5CE89730-ADFA-49E2-8FEB-C0E6F2C1581E}" type="pres">
      <dgm:prSet presAssocID="{BECA3F95-2714-4250-AB71-C929BDA0E8EC}" presName="accentRepeatNode" presStyleLbl="solidFgAcc1" presStyleIdx="1" presStyleCnt="5"/>
      <dgm:spPr/>
    </dgm:pt>
    <dgm:pt modelId="{29891F3B-254E-42F7-89F3-DC811020D01C}" type="pres">
      <dgm:prSet presAssocID="{64A2EEC0-9831-4021-B1BD-DD2931A840C3}" presName="text_3" presStyleLbl="node1" presStyleIdx="2" presStyleCnt="5">
        <dgm:presLayoutVars>
          <dgm:bulletEnabled val="1"/>
        </dgm:presLayoutVars>
      </dgm:prSet>
      <dgm:spPr/>
    </dgm:pt>
    <dgm:pt modelId="{BF4F96C9-9786-4A05-81BE-6CD63228EE36}" type="pres">
      <dgm:prSet presAssocID="{64A2EEC0-9831-4021-B1BD-DD2931A840C3}" presName="accent_3" presStyleCnt="0"/>
      <dgm:spPr/>
    </dgm:pt>
    <dgm:pt modelId="{9396232A-6C8B-4235-B4E4-7A32D464A7CC}" type="pres">
      <dgm:prSet presAssocID="{64A2EEC0-9831-4021-B1BD-DD2931A840C3}" presName="accentRepeatNode" presStyleLbl="solidFgAcc1" presStyleIdx="2" presStyleCnt="5"/>
      <dgm:spPr/>
    </dgm:pt>
    <dgm:pt modelId="{06426BDA-6FFC-47AC-AA21-4EA0CF9FF26E}" type="pres">
      <dgm:prSet presAssocID="{8553928D-B5A8-4F3F-B2EA-BCFE017ADC71}" presName="text_4" presStyleLbl="node1" presStyleIdx="3" presStyleCnt="5">
        <dgm:presLayoutVars>
          <dgm:bulletEnabled val="1"/>
        </dgm:presLayoutVars>
      </dgm:prSet>
      <dgm:spPr/>
    </dgm:pt>
    <dgm:pt modelId="{A84DFCAC-2B4C-40DB-A3EF-805D9AA13832}" type="pres">
      <dgm:prSet presAssocID="{8553928D-B5A8-4F3F-B2EA-BCFE017ADC71}" presName="accent_4" presStyleCnt="0"/>
      <dgm:spPr/>
    </dgm:pt>
    <dgm:pt modelId="{2D8D40E5-BCB7-4713-A47D-742CF8AFCEAC}" type="pres">
      <dgm:prSet presAssocID="{8553928D-B5A8-4F3F-B2EA-BCFE017ADC71}" presName="accentRepeatNode" presStyleLbl="solidFgAcc1" presStyleIdx="3" presStyleCnt="5"/>
      <dgm:spPr/>
    </dgm:pt>
    <dgm:pt modelId="{C5CB8FD6-B088-4005-8A9C-AA76CEFE8AC3}" type="pres">
      <dgm:prSet presAssocID="{1A5C6BFA-17C7-46D0-ABE7-E5E492EF12A6}" presName="text_5" presStyleLbl="node1" presStyleIdx="4" presStyleCnt="5">
        <dgm:presLayoutVars>
          <dgm:bulletEnabled val="1"/>
        </dgm:presLayoutVars>
      </dgm:prSet>
      <dgm:spPr/>
    </dgm:pt>
    <dgm:pt modelId="{DCF11A60-2022-4E02-86B9-905E9B387C39}" type="pres">
      <dgm:prSet presAssocID="{1A5C6BFA-17C7-46D0-ABE7-E5E492EF12A6}" presName="accent_5" presStyleCnt="0"/>
      <dgm:spPr/>
    </dgm:pt>
    <dgm:pt modelId="{B2BB92B6-7D48-4C54-B108-245860C075F1}" type="pres">
      <dgm:prSet presAssocID="{1A5C6BFA-17C7-46D0-ABE7-E5E492EF12A6}" presName="accentRepeatNode" presStyleLbl="solidFgAcc1" presStyleIdx="4" presStyleCnt="5"/>
      <dgm:spPr/>
    </dgm:pt>
  </dgm:ptLst>
  <dgm:cxnLst>
    <dgm:cxn modelId="{519F1824-675A-44DA-B63F-ED319E69D579}" type="presOf" srcId="{1A5C6BFA-17C7-46D0-ABE7-E5E492EF12A6}" destId="{C5CB8FD6-B088-4005-8A9C-AA76CEFE8AC3}" srcOrd="0" destOrd="0" presId="urn:microsoft.com/office/officeart/2008/layout/VerticalCurvedList"/>
    <dgm:cxn modelId="{D8690533-A994-4B9E-BDA8-A31A73E0623D}" type="presOf" srcId="{C47F37E2-9263-4F69-9BE8-8EDBDE06E355}" destId="{1FC82C43-C2AE-499A-98D9-CD89DF98B2EA}" srcOrd="0" destOrd="0" presId="urn:microsoft.com/office/officeart/2008/layout/VerticalCurvedList"/>
    <dgm:cxn modelId="{4BDABD36-425E-4EFB-A67A-CE3DADFD8B3B}" type="presOf" srcId="{8553928D-B5A8-4F3F-B2EA-BCFE017ADC71}" destId="{06426BDA-6FFC-47AC-AA21-4EA0CF9FF26E}" srcOrd="0" destOrd="0" presId="urn:microsoft.com/office/officeart/2008/layout/VerticalCurvedList"/>
    <dgm:cxn modelId="{30586A5D-932A-4B58-8FD8-7E6F0395DF68}" srcId="{CA5E3796-F69F-4ED8-8E2B-86C87668AE6C}" destId="{1A5C6BFA-17C7-46D0-ABE7-E5E492EF12A6}" srcOrd="4" destOrd="0" parTransId="{D3712F8D-0882-4C22-AF54-E630B86D6D2B}" sibTransId="{F659CC5A-9144-4F36-9849-0F32F3A7DF01}"/>
    <dgm:cxn modelId="{E41B5864-6F29-4721-9461-03AFE78BA0B0}" srcId="{CA5E3796-F69F-4ED8-8E2B-86C87668AE6C}" destId="{BECA3F95-2714-4250-AB71-C929BDA0E8EC}" srcOrd="1" destOrd="0" parTransId="{33EFE483-DD98-4799-B8A5-81CF7EB7445E}" sibTransId="{963CAF67-444F-4FB8-A7D5-4327199CDFC6}"/>
    <dgm:cxn modelId="{A7D8ED4D-7E96-4CF4-807B-3545D5C87B94}" type="presOf" srcId="{CA5E3796-F69F-4ED8-8E2B-86C87668AE6C}" destId="{25142B45-1D8E-49CC-BC4F-1C54E70FBCB4}" srcOrd="0" destOrd="0" presId="urn:microsoft.com/office/officeart/2008/layout/VerticalCurvedList"/>
    <dgm:cxn modelId="{8AFCA059-0A80-453C-931D-1EF0E08B01E2}" type="presOf" srcId="{BECA3F95-2714-4250-AB71-C929BDA0E8EC}" destId="{47311B56-2401-4DBD-AEE7-01F5FED06F04}" srcOrd="0" destOrd="0" presId="urn:microsoft.com/office/officeart/2008/layout/VerticalCurvedList"/>
    <dgm:cxn modelId="{DB612D9B-CD8E-4AC0-952D-08D3A4586301}" srcId="{CA5E3796-F69F-4ED8-8E2B-86C87668AE6C}" destId="{8553928D-B5A8-4F3F-B2EA-BCFE017ADC71}" srcOrd="3" destOrd="0" parTransId="{CB2503F0-E4F5-4D56-90DD-EA2667874B2E}" sibTransId="{3ACD09D8-7784-46E7-BF66-B7569797A096}"/>
    <dgm:cxn modelId="{EA20939C-71C0-40FE-B4DC-EA4AD0DBCA5F}" srcId="{CA5E3796-F69F-4ED8-8E2B-86C87668AE6C}" destId="{64A2EEC0-9831-4021-B1BD-DD2931A840C3}" srcOrd="2" destOrd="0" parTransId="{482B1B46-6D0C-4610-BC92-067635D93DF0}" sibTransId="{326CFB06-4A74-48B2-A21F-22684B1C95FC}"/>
    <dgm:cxn modelId="{D8D8ECBF-F660-4F49-A8FA-4C242029F793}" type="presOf" srcId="{64A2EEC0-9831-4021-B1BD-DD2931A840C3}" destId="{29891F3B-254E-42F7-89F3-DC811020D01C}" srcOrd="0" destOrd="0" presId="urn:microsoft.com/office/officeart/2008/layout/VerticalCurvedList"/>
    <dgm:cxn modelId="{07A3E9DA-648B-4843-AACA-B1431253E1B3}" srcId="{CA5E3796-F69F-4ED8-8E2B-86C87668AE6C}" destId="{AFC136BD-0C4A-4FE4-861F-8E47DCAA0AD3}" srcOrd="0" destOrd="0" parTransId="{28BD0ED4-0E63-4144-8175-0EF65C31042A}" sibTransId="{C47F37E2-9263-4F69-9BE8-8EDBDE06E355}"/>
    <dgm:cxn modelId="{06FEB5F0-FAF2-41FC-BC9B-29EE24A0C8BB}" type="presOf" srcId="{AFC136BD-0C4A-4FE4-861F-8E47DCAA0AD3}" destId="{235CDF48-4750-4CB3-82A7-840CC0C64F05}" srcOrd="0" destOrd="0" presId="urn:microsoft.com/office/officeart/2008/layout/VerticalCurvedList"/>
    <dgm:cxn modelId="{5A53A7CA-94BF-43C5-AA05-2CC01CAC19ED}" type="presParOf" srcId="{25142B45-1D8E-49CC-BC4F-1C54E70FBCB4}" destId="{8FA33C51-E090-4115-953B-EF882BED23EF}" srcOrd="0" destOrd="0" presId="urn:microsoft.com/office/officeart/2008/layout/VerticalCurvedList"/>
    <dgm:cxn modelId="{54C20897-2EE0-4013-83FB-C3A8960DCE92}" type="presParOf" srcId="{8FA33C51-E090-4115-953B-EF882BED23EF}" destId="{777B9127-14F4-4A07-B8E3-92B9093D1916}" srcOrd="0" destOrd="0" presId="urn:microsoft.com/office/officeart/2008/layout/VerticalCurvedList"/>
    <dgm:cxn modelId="{FB495360-A3F3-4DC0-A121-2FF97B566202}" type="presParOf" srcId="{777B9127-14F4-4A07-B8E3-92B9093D1916}" destId="{DF32DB1E-3CBA-40BE-AD72-D39D4AF58B77}" srcOrd="0" destOrd="0" presId="urn:microsoft.com/office/officeart/2008/layout/VerticalCurvedList"/>
    <dgm:cxn modelId="{5C2BFD62-E2D0-4F53-879A-AD5DC4912781}" type="presParOf" srcId="{777B9127-14F4-4A07-B8E3-92B9093D1916}" destId="{1FC82C43-C2AE-499A-98D9-CD89DF98B2EA}" srcOrd="1" destOrd="0" presId="urn:microsoft.com/office/officeart/2008/layout/VerticalCurvedList"/>
    <dgm:cxn modelId="{9B28A3C3-EAE4-4FC5-803C-64DE949492DD}" type="presParOf" srcId="{777B9127-14F4-4A07-B8E3-92B9093D1916}" destId="{77FC161D-0896-415B-B3DA-16BBE346A22B}" srcOrd="2" destOrd="0" presId="urn:microsoft.com/office/officeart/2008/layout/VerticalCurvedList"/>
    <dgm:cxn modelId="{B2546F47-F1B2-4EDC-8C95-04A5C0EC52B2}" type="presParOf" srcId="{777B9127-14F4-4A07-B8E3-92B9093D1916}" destId="{C23C8BCD-89EF-473E-81F7-7C18EC2B91EB}" srcOrd="3" destOrd="0" presId="urn:microsoft.com/office/officeart/2008/layout/VerticalCurvedList"/>
    <dgm:cxn modelId="{6EBE88BA-9D26-4ED7-9367-DBD960C21300}" type="presParOf" srcId="{8FA33C51-E090-4115-953B-EF882BED23EF}" destId="{235CDF48-4750-4CB3-82A7-840CC0C64F05}" srcOrd="1" destOrd="0" presId="urn:microsoft.com/office/officeart/2008/layout/VerticalCurvedList"/>
    <dgm:cxn modelId="{1D34EF19-43FF-4082-9D2B-8909CF69EBC7}" type="presParOf" srcId="{8FA33C51-E090-4115-953B-EF882BED23EF}" destId="{34AC38D6-F567-4EE7-B34D-B1FD423AD4E1}" srcOrd="2" destOrd="0" presId="urn:microsoft.com/office/officeart/2008/layout/VerticalCurvedList"/>
    <dgm:cxn modelId="{F388B80C-BE53-4E29-B86B-8F4F57A97D26}" type="presParOf" srcId="{34AC38D6-F567-4EE7-B34D-B1FD423AD4E1}" destId="{66CB466B-1D1B-44A0-81E4-DE14A66DD429}" srcOrd="0" destOrd="0" presId="urn:microsoft.com/office/officeart/2008/layout/VerticalCurvedList"/>
    <dgm:cxn modelId="{9048FC67-6B95-450D-89AB-90208FCA1552}" type="presParOf" srcId="{8FA33C51-E090-4115-953B-EF882BED23EF}" destId="{47311B56-2401-4DBD-AEE7-01F5FED06F04}" srcOrd="3" destOrd="0" presId="urn:microsoft.com/office/officeart/2008/layout/VerticalCurvedList"/>
    <dgm:cxn modelId="{6719BF5D-AD6C-4F9F-BE6D-E1024A62DAAA}" type="presParOf" srcId="{8FA33C51-E090-4115-953B-EF882BED23EF}" destId="{8294F7F4-32FF-4EB7-94C8-2BEE7912A8E8}" srcOrd="4" destOrd="0" presId="urn:microsoft.com/office/officeart/2008/layout/VerticalCurvedList"/>
    <dgm:cxn modelId="{EB647BBD-9DA7-458B-A21F-C21406D6BC2C}" type="presParOf" srcId="{8294F7F4-32FF-4EB7-94C8-2BEE7912A8E8}" destId="{5CE89730-ADFA-49E2-8FEB-C0E6F2C1581E}" srcOrd="0" destOrd="0" presId="urn:microsoft.com/office/officeart/2008/layout/VerticalCurvedList"/>
    <dgm:cxn modelId="{AD992818-F9CE-4EFB-983B-D344D9257430}" type="presParOf" srcId="{8FA33C51-E090-4115-953B-EF882BED23EF}" destId="{29891F3B-254E-42F7-89F3-DC811020D01C}" srcOrd="5" destOrd="0" presId="urn:microsoft.com/office/officeart/2008/layout/VerticalCurvedList"/>
    <dgm:cxn modelId="{6AA10B2C-A424-48F0-AC77-2E48B2B0C459}" type="presParOf" srcId="{8FA33C51-E090-4115-953B-EF882BED23EF}" destId="{BF4F96C9-9786-4A05-81BE-6CD63228EE36}" srcOrd="6" destOrd="0" presId="urn:microsoft.com/office/officeart/2008/layout/VerticalCurvedList"/>
    <dgm:cxn modelId="{E5396628-952A-4B13-AB29-528FF48ABE6B}" type="presParOf" srcId="{BF4F96C9-9786-4A05-81BE-6CD63228EE36}" destId="{9396232A-6C8B-4235-B4E4-7A32D464A7CC}" srcOrd="0" destOrd="0" presId="urn:microsoft.com/office/officeart/2008/layout/VerticalCurvedList"/>
    <dgm:cxn modelId="{0ACF1222-E34B-4C65-905D-52F61F8CC249}" type="presParOf" srcId="{8FA33C51-E090-4115-953B-EF882BED23EF}" destId="{06426BDA-6FFC-47AC-AA21-4EA0CF9FF26E}" srcOrd="7" destOrd="0" presId="urn:microsoft.com/office/officeart/2008/layout/VerticalCurvedList"/>
    <dgm:cxn modelId="{A1E9D068-EFA7-45C8-A1CA-3E8446A2C982}" type="presParOf" srcId="{8FA33C51-E090-4115-953B-EF882BED23EF}" destId="{A84DFCAC-2B4C-40DB-A3EF-805D9AA13832}" srcOrd="8" destOrd="0" presId="urn:microsoft.com/office/officeart/2008/layout/VerticalCurvedList"/>
    <dgm:cxn modelId="{643DB0C4-594B-4D0B-B130-1C6943880FB8}" type="presParOf" srcId="{A84DFCAC-2B4C-40DB-A3EF-805D9AA13832}" destId="{2D8D40E5-BCB7-4713-A47D-742CF8AFCEAC}" srcOrd="0" destOrd="0" presId="urn:microsoft.com/office/officeart/2008/layout/VerticalCurvedList"/>
    <dgm:cxn modelId="{D4F33BCE-0FD3-4D0F-935D-8E1D36AD2BED}" type="presParOf" srcId="{8FA33C51-E090-4115-953B-EF882BED23EF}" destId="{C5CB8FD6-B088-4005-8A9C-AA76CEFE8AC3}" srcOrd="9" destOrd="0" presId="urn:microsoft.com/office/officeart/2008/layout/VerticalCurvedList"/>
    <dgm:cxn modelId="{A2BDDE14-F394-4239-8E23-D9FBF5E03CA1}" type="presParOf" srcId="{8FA33C51-E090-4115-953B-EF882BED23EF}" destId="{DCF11A60-2022-4E02-86B9-905E9B387C39}" srcOrd="10" destOrd="0" presId="urn:microsoft.com/office/officeart/2008/layout/VerticalCurvedList"/>
    <dgm:cxn modelId="{D791F25A-E7B3-4F05-8EB6-E41481B683F2}" type="presParOf" srcId="{DCF11A60-2022-4E02-86B9-905E9B387C39}" destId="{B2BB92B6-7D48-4C54-B108-245860C075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algn="l" latinLnBrk="1"/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REFLOW 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이력수집 </a:t>
          </a:r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(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설비로그수집</a:t>
          </a:r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)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3EA536EF-921F-45A5-9382-36BB771CF984}">
      <dgm:prSet phldrT="[텍스트]" custT="1"/>
      <dgm:spPr/>
      <dgm:t>
        <a:bodyPr/>
        <a:lstStyle/>
        <a:p>
          <a:pPr algn="l" latinLnBrk="1"/>
          <a:r>
            <a: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온도 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rPr>
            <a:t>체크 </a:t>
          </a:r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rPr>
            <a:t>미적용</a:t>
          </a:r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1201E-D68C-42E2-B8AB-35AD744C7180}" type="parTrans" cxnId="{0A4D3EA7-10C3-47A7-9D28-BD7E4F23949C}">
      <dgm:prSet/>
      <dgm:spPr/>
      <dgm:t>
        <a:bodyPr/>
        <a:lstStyle/>
        <a:p>
          <a:pPr latinLnBrk="1"/>
          <a:endParaRPr lang="ko-KR" altLang="en-US"/>
        </a:p>
      </dgm:t>
    </dgm:pt>
    <dgm:pt modelId="{6DF09AF7-37BA-4CA4-BD19-25D45B873C67}" type="sibTrans" cxnId="{0A4D3EA7-10C3-47A7-9D28-BD7E4F23949C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2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2"/>
      <dgm:spPr/>
    </dgm:pt>
    <dgm:pt modelId="{C23C8BCD-89EF-473E-81F7-7C18EC2B91EB}" type="pres">
      <dgm:prSet presAssocID="{CA5E3796-F69F-4ED8-8E2B-86C87668AE6C}" presName="dstNode" presStyleLbl="node1" presStyleIdx="0" presStyleCnt="2"/>
      <dgm:spPr/>
    </dgm:pt>
    <dgm:pt modelId="{235CDF48-4750-4CB3-82A7-840CC0C64F05}" type="pres">
      <dgm:prSet presAssocID="{AFC136BD-0C4A-4FE4-861F-8E47DCAA0AD3}" presName="text_1" presStyleLbl="node1" presStyleIdx="0" presStyleCnt="2">
        <dgm:presLayoutVars>
          <dgm:bulletEnabled val="1"/>
        </dgm:presLayoutVars>
      </dgm:prSet>
      <dgm:spPr/>
    </dgm:pt>
    <dgm:pt modelId="{34AC38D6-F567-4EE7-B34D-B1FD423AD4E1}" type="pres">
      <dgm:prSet presAssocID="{AFC136BD-0C4A-4FE4-861F-8E47DCAA0AD3}" presName="accent_1" presStyleCnt="0"/>
      <dgm:spPr/>
    </dgm:pt>
    <dgm:pt modelId="{66CB466B-1D1B-44A0-81E4-DE14A66DD429}" type="pres">
      <dgm:prSet presAssocID="{AFC136BD-0C4A-4FE4-861F-8E47DCAA0AD3}" presName="accentRepeatNode" presStyleLbl="solidFgAcc1" presStyleIdx="0" presStyleCnt="2"/>
      <dgm:spPr/>
    </dgm:pt>
    <dgm:pt modelId="{515739A3-DF8C-496A-9B45-583DF00FF246}" type="pres">
      <dgm:prSet presAssocID="{3EA536EF-921F-45A5-9382-36BB771CF984}" presName="text_2" presStyleLbl="node1" presStyleIdx="1" presStyleCnt="2">
        <dgm:presLayoutVars>
          <dgm:bulletEnabled val="1"/>
        </dgm:presLayoutVars>
      </dgm:prSet>
      <dgm:spPr/>
    </dgm:pt>
    <dgm:pt modelId="{B13FFC39-9FE8-41D1-912A-5EFCF9079CC3}" type="pres">
      <dgm:prSet presAssocID="{3EA536EF-921F-45A5-9382-36BB771CF984}" presName="accent_2" presStyleCnt="0"/>
      <dgm:spPr/>
    </dgm:pt>
    <dgm:pt modelId="{FD4F38B4-C0F3-4F08-89CA-7DB35C3B0DAA}" type="pres">
      <dgm:prSet presAssocID="{3EA536EF-921F-45A5-9382-36BB771CF984}" presName="accentRepeatNode" presStyleLbl="solidFgAcc1" presStyleIdx="1" presStyleCnt="2"/>
      <dgm:spPr/>
    </dgm:pt>
  </dgm:ptLst>
  <dgm:cxnLst>
    <dgm:cxn modelId="{CA8DF212-AEB4-4CDD-81F4-E24BC2F835D4}" type="presOf" srcId="{CA5E3796-F69F-4ED8-8E2B-86C87668AE6C}" destId="{25142B45-1D8E-49CC-BC4F-1C54E70FBCB4}" srcOrd="0" destOrd="0" presId="urn:microsoft.com/office/officeart/2008/layout/VerticalCurvedList"/>
    <dgm:cxn modelId="{18A19F2C-A689-41DB-89B4-0E3AC8F118D0}" type="presOf" srcId="{3EA536EF-921F-45A5-9382-36BB771CF984}" destId="{515739A3-DF8C-496A-9B45-583DF00FF246}" srcOrd="0" destOrd="0" presId="urn:microsoft.com/office/officeart/2008/layout/VerticalCurvedList"/>
    <dgm:cxn modelId="{8EEFBB40-CD01-4DFB-B1CE-C9AB9BC4E83E}" type="presOf" srcId="{C47F37E2-9263-4F69-9BE8-8EDBDE06E355}" destId="{1FC82C43-C2AE-499A-98D9-CD89DF98B2EA}" srcOrd="0" destOrd="0" presId="urn:microsoft.com/office/officeart/2008/layout/VerticalCurvedList"/>
    <dgm:cxn modelId="{0A4D3EA7-10C3-47A7-9D28-BD7E4F23949C}" srcId="{CA5E3796-F69F-4ED8-8E2B-86C87668AE6C}" destId="{3EA536EF-921F-45A5-9382-36BB771CF984}" srcOrd="1" destOrd="0" parTransId="{3611201E-D68C-42E2-B8AB-35AD744C7180}" sibTransId="{6DF09AF7-37BA-4CA4-BD19-25D45B873C67}"/>
    <dgm:cxn modelId="{07A3E9DA-648B-4843-AACA-B1431253E1B3}" srcId="{CA5E3796-F69F-4ED8-8E2B-86C87668AE6C}" destId="{AFC136BD-0C4A-4FE4-861F-8E47DCAA0AD3}" srcOrd="0" destOrd="0" parTransId="{28BD0ED4-0E63-4144-8175-0EF65C31042A}" sibTransId="{C47F37E2-9263-4F69-9BE8-8EDBDE06E355}"/>
    <dgm:cxn modelId="{54D34DFA-E1C9-44FC-9561-197948C0D151}" type="presOf" srcId="{AFC136BD-0C4A-4FE4-861F-8E47DCAA0AD3}" destId="{235CDF48-4750-4CB3-82A7-840CC0C64F05}" srcOrd="0" destOrd="0" presId="urn:microsoft.com/office/officeart/2008/layout/VerticalCurvedList"/>
    <dgm:cxn modelId="{032B0F7B-6FF8-4B8D-A1DD-461064233F90}" type="presParOf" srcId="{25142B45-1D8E-49CC-BC4F-1C54E70FBCB4}" destId="{8FA33C51-E090-4115-953B-EF882BED23EF}" srcOrd="0" destOrd="0" presId="urn:microsoft.com/office/officeart/2008/layout/VerticalCurvedList"/>
    <dgm:cxn modelId="{304F06AE-E33F-4A50-9FC0-73B0D2161723}" type="presParOf" srcId="{8FA33C51-E090-4115-953B-EF882BED23EF}" destId="{777B9127-14F4-4A07-B8E3-92B9093D1916}" srcOrd="0" destOrd="0" presId="urn:microsoft.com/office/officeart/2008/layout/VerticalCurvedList"/>
    <dgm:cxn modelId="{2D5B0E91-79E6-41D3-9971-8F4C11590C5D}" type="presParOf" srcId="{777B9127-14F4-4A07-B8E3-92B9093D1916}" destId="{DF32DB1E-3CBA-40BE-AD72-D39D4AF58B77}" srcOrd="0" destOrd="0" presId="urn:microsoft.com/office/officeart/2008/layout/VerticalCurvedList"/>
    <dgm:cxn modelId="{CEEAFB29-CABC-469B-BB9B-05BA35B335AE}" type="presParOf" srcId="{777B9127-14F4-4A07-B8E3-92B9093D1916}" destId="{1FC82C43-C2AE-499A-98D9-CD89DF98B2EA}" srcOrd="1" destOrd="0" presId="urn:microsoft.com/office/officeart/2008/layout/VerticalCurvedList"/>
    <dgm:cxn modelId="{70DB0BA6-91D1-4FAF-9731-E7A77F2115C4}" type="presParOf" srcId="{777B9127-14F4-4A07-B8E3-92B9093D1916}" destId="{77FC161D-0896-415B-B3DA-16BBE346A22B}" srcOrd="2" destOrd="0" presId="urn:microsoft.com/office/officeart/2008/layout/VerticalCurvedList"/>
    <dgm:cxn modelId="{2DFE28B7-02FC-4A7B-9A01-6DF3953BF7A6}" type="presParOf" srcId="{777B9127-14F4-4A07-B8E3-92B9093D1916}" destId="{C23C8BCD-89EF-473E-81F7-7C18EC2B91EB}" srcOrd="3" destOrd="0" presId="urn:microsoft.com/office/officeart/2008/layout/VerticalCurvedList"/>
    <dgm:cxn modelId="{AC755E8C-CF30-4BD9-BB54-BC475193226E}" type="presParOf" srcId="{8FA33C51-E090-4115-953B-EF882BED23EF}" destId="{235CDF48-4750-4CB3-82A7-840CC0C64F05}" srcOrd="1" destOrd="0" presId="urn:microsoft.com/office/officeart/2008/layout/VerticalCurvedList"/>
    <dgm:cxn modelId="{EF96E6A9-DFDB-4A04-9B43-58BAE3F90EA9}" type="presParOf" srcId="{8FA33C51-E090-4115-953B-EF882BED23EF}" destId="{34AC38D6-F567-4EE7-B34D-B1FD423AD4E1}" srcOrd="2" destOrd="0" presId="urn:microsoft.com/office/officeart/2008/layout/VerticalCurvedList"/>
    <dgm:cxn modelId="{726F6377-B8E5-47B6-960B-29F8550D6078}" type="presParOf" srcId="{34AC38D6-F567-4EE7-B34D-B1FD423AD4E1}" destId="{66CB466B-1D1B-44A0-81E4-DE14A66DD429}" srcOrd="0" destOrd="0" presId="urn:microsoft.com/office/officeart/2008/layout/VerticalCurvedList"/>
    <dgm:cxn modelId="{2841BBB3-60A9-4BDF-9BC8-6AA528321DAA}" type="presParOf" srcId="{8FA33C51-E090-4115-953B-EF882BED23EF}" destId="{515739A3-DF8C-496A-9B45-583DF00FF246}" srcOrd="3" destOrd="0" presId="urn:microsoft.com/office/officeart/2008/layout/VerticalCurvedList"/>
    <dgm:cxn modelId="{73220F91-2FC5-4497-8D14-AEC76FDCA5CC}" type="presParOf" srcId="{8FA33C51-E090-4115-953B-EF882BED23EF}" destId="{B13FFC39-9FE8-41D1-912A-5EFCF9079CC3}" srcOrd="4" destOrd="0" presId="urn:microsoft.com/office/officeart/2008/layout/VerticalCurvedList"/>
    <dgm:cxn modelId="{DC13867E-F539-4EE4-8AFF-7BC3D714C67A}" type="presParOf" srcId="{B13FFC39-9FE8-41D1-912A-5EFCF9079CC3}" destId="{FD4F38B4-C0F3-4F08-89CA-7DB35C3B0DA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이력수집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553928D-B5A8-4F3F-B2EA-BCFE017ADC71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마스터 샘플 장착 및 투입이력 체크</a:t>
          </a:r>
        </a:p>
      </dgm:t>
    </dgm:pt>
    <dgm:pt modelId="{CB2503F0-E4F5-4D56-90DD-EA2667874B2E}" type="parTrans" cxnId="{DB612D9B-CD8E-4AC0-952D-08D3A4586301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CD09D8-7784-46E7-BF66-B7569797A096}" type="sibTrans" cxnId="{DB612D9B-CD8E-4AC0-952D-08D3A4586301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26F94FA-2996-428B-B5A6-509EB9EDA5FD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장착대비 모델체크</a:t>
          </a:r>
          <a:endParaRPr lang="en-US" altLang="ko-KR" sz="14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gm:t>
    </dgm:pt>
    <dgm:pt modelId="{95F92C88-128D-4F00-A842-5A46156208EF}" type="parTrans" cxnId="{87C6677B-8CF5-4C7C-927F-1A26DDE9579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FF5C56-A4AA-4768-850C-7977DB218B04}" type="sibTrans" cxnId="{87C6677B-8CF5-4C7C-927F-1A26DDE9579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45214E1-7EBE-4600-91F5-710AF145851C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SPI / AOI / ICT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검사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OK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체크</a:t>
          </a:r>
          <a:endParaRPr lang="en-US" altLang="ko-KR" sz="14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gm:t>
    </dgm:pt>
    <dgm:pt modelId="{84EC392C-9801-461C-813D-DD85BA7C3F67}" type="parTrans" cxnId="{BD5B19E0-72F5-4852-9ACD-1590472DE90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C07BEB2-32AE-4BCB-B016-FD57A6ED6E13}" type="sibTrans" cxnId="{BD5B19E0-72F5-4852-9ACD-1590472DE90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5CC4CB-83B0-4847-9982-F483852DD269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수리상태 체크</a:t>
          </a:r>
          <a:endParaRPr lang="en-US" altLang="ko-KR" sz="14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gm:t>
    </dgm:pt>
    <dgm:pt modelId="{EF15DCFB-1E04-4ECB-BDD1-51D8AB1F8399}" type="parTrans" cxnId="{47F99A73-3FA0-4531-916B-A3B2FA3E6318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E9629A4-C195-4EA8-A74F-D76355C053A1}" type="sibTrans" cxnId="{47F99A73-3FA0-4531-916B-A3B2FA3E6318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8344956-8ED6-4CB5-888C-C46D819068E3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동작 라인 정지</a:t>
          </a:r>
          <a:endParaRPr lang="en-US" altLang="ko-KR" sz="14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gm:t>
    </dgm:pt>
    <dgm:pt modelId="{69C119FE-83E5-491B-96C9-F2E92BB18371}" type="parTrans" cxnId="{1741B9E2-6B2C-4A35-ABAA-669C5FC94255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41F9809-23CB-499E-9BE0-82326FBEB867}" type="sibTrans" cxnId="{1741B9E2-6B2C-4A35-ABAA-669C5FC94255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8BE871-BE4D-49E0-B553-D6772DC5E871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지그장착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/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샘플장착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제품입고처리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86B9CA-97EC-473A-BD45-C95C379DD13C}" type="par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906583AB-6559-4205-8720-7DFF16140908}" type="sib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7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7"/>
      <dgm:spPr/>
    </dgm:pt>
    <dgm:pt modelId="{C23C8BCD-89EF-473E-81F7-7C18EC2B91EB}" type="pres">
      <dgm:prSet presAssocID="{CA5E3796-F69F-4ED8-8E2B-86C87668AE6C}" presName="dstNode" presStyleLbl="node1" presStyleIdx="0" presStyleCnt="7"/>
      <dgm:spPr/>
    </dgm:pt>
    <dgm:pt modelId="{88A22EE2-851C-4441-8AEA-195C072AF3A9}" type="pres">
      <dgm:prSet presAssocID="{8C8BE871-BE4D-49E0-B553-D6772DC5E871}" presName="text_1" presStyleLbl="node1" presStyleIdx="0" presStyleCnt="7">
        <dgm:presLayoutVars>
          <dgm:bulletEnabled val="1"/>
        </dgm:presLayoutVars>
      </dgm:prSet>
      <dgm:spPr/>
    </dgm:pt>
    <dgm:pt modelId="{C41D7F2F-167C-46C7-8E98-A2419BF782A4}" type="pres">
      <dgm:prSet presAssocID="{8C8BE871-BE4D-49E0-B553-D6772DC5E871}" presName="accent_1" presStyleCnt="0"/>
      <dgm:spPr/>
    </dgm:pt>
    <dgm:pt modelId="{1EC02427-F399-4935-8FB7-71E31CB95304}" type="pres">
      <dgm:prSet presAssocID="{8C8BE871-BE4D-49E0-B553-D6772DC5E871}" presName="accentRepeatNode" presStyleLbl="solidFgAcc1" presStyleIdx="0" presStyleCnt="7"/>
      <dgm:spPr/>
    </dgm:pt>
    <dgm:pt modelId="{339416B7-E2C7-4C65-864D-F28EE2C8ED85}" type="pres">
      <dgm:prSet presAssocID="{AFC136BD-0C4A-4FE4-861F-8E47DCAA0AD3}" presName="text_2" presStyleLbl="node1" presStyleIdx="1" presStyleCnt="7">
        <dgm:presLayoutVars>
          <dgm:bulletEnabled val="1"/>
        </dgm:presLayoutVars>
      </dgm:prSet>
      <dgm:spPr/>
    </dgm:pt>
    <dgm:pt modelId="{582F7538-EB6D-4918-BAD3-2D9AFC03B024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7"/>
      <dgm:spPr/>
    </dgm:pt>
    <dgm:pt modelId="{C1B2321E-D99F-4FC2-8432-359517859EFA}" type="pres">
      <dgm:prSet presAssocID="{8553928D-B5A8-4F3F-B2EA-BCFE017ADC71}" presName="text_3" presStyleLbl="node1" presStyleIdx="2" presStyleCnt="7">
        <dgm:presLayoutVars>
          <dgm:bulletEnabled val="1"/>
        </dgm:presLayoutVars>
      </dgm:prSet>
      <dgm:spPr/>
    </dgm:pt>
    <dgm:pt modelId="{36DF464E-0B43-4314-8C39-4A90CDB79AC0}" type="pres">
      <dgm:prSet presAssocID="{8553928D-B5A8-4F3F-B2EA-BCFE017ADC71}" presName="accent_3" presStyleCnt="0"/>
      <dgm:spPr/>
    </dgm:pt>
    <dgm:pt modelId="{2D8D40E5-BCB7-4713-A47D-742CF8AFCEAC}" type="pres">
      <dgm:prSet presAssocID="{8553928D-B5A8-4F3F-B2EA-BCFE017ADC71}" presName="accentRepeatNode" presStyleLbl="solidFgAcc1" presStyleIdx="2" presStyleCnt="7"/>
      <dgm:spPr/>
    </dgm:pt>
    <dgm:pt modelId="{3B6E37C6-9EF9-439C-A556-7C44CB1CAF9F}" type="pres">
      <dgm:prSet presAssocID="{126F94FA-2996-428B-B5A6-509EB9EDA5FD}" presName="text_4" presStyleLbl="node1" presStyleIdx="3" presStyleCnt="7">
        <dgm:presLayoutVars>
          <dgm:bulletEnabled val="1"/>
        </dgm:presLayoutVars>
      </dgm:prSet>
      <dgm:spPr/>
    </dgm:pt>
    <dgm:pt modelId="{FE6D7C1E-7993-4125-9E9E-DFA149AB214C}" type="pres">
      <dgm:prSet presAssocID="{126F94FA-2996-428B-B5A6-509EB9EDA5FD}" presName="accent_4" presStyleCnt="0"/>
      <dgm:spPr/>
    </dgm:pt>
    <dgm:pt modelId="{9519EDAD-D38F-426F-9FC7-587AA01717A0}" type="pres">
      <dgm:prSet presAssocID="{126F94FA-2996-428B-B5A6-509EB9EDA5FD}" presName="accentRepeatNode" presStyleLbl="solidFgAcc1" presStyleIdx="3" presStyleCnt="7"/>
      <dgm:spPr/>
    </dgm:pt>
    <dgm:pt modelId="{FC4A6A5A-3330-4002-9034-F6A8DC1882DD}" type="pres">
      <dgm:prSet presAssocID="{D45214E1-7EBE-4600-91F5-710AF145851C}" presName="text_5" presStyleLbl="node1" presStyleIdx="4" presStyleCnt="7">
        <dgm:presLayoutVars>
          <dgm:bulletEnabled val="1"/>
        </dgm:presLayoutVars>
      </dgm:prSet>
      <dgm:spPr/>
    </dgm:pt>
    <dgm:pt modelId="{719D5346-918D-4A01-8E95-BFCA7BD99B06}" type="pres">
      <dgm:prSet presAssocID="{D45214E1-7EBE-4600-91F5-710AF145851C}" presName="accent_5" presStyleCnt="0"/>
      <dgm:spPr/>
    </dgm:pt>
    <dgm:pt modelId="{B2DCA4A5-ACC5-4B69-8B99-500BD90143EE}" type="pres">
      <dgm:prSet presAssocID="{D45214E1-7EBE-4600-91F5-710AF145851C}" presName="accentRepeatNode" presStyleLbl="solidFgAcc1" presStyleIdx="4" presStyleCnt="7"/>
      <dgm:spPr/>
    </dgm:pt>
    <dgm:pt modelId="{EA487A11-3EC4-4754-8AC6-B7286FAF747C}" type="pres">
      <dgm:prSet presAssocID="{285CC4CB-83B0-4847-9982-F483852DD269}" presName="text_6" presStyleLbl="node1" presStyleIdx="5" presStyleCnt="7">
        <dgm:presLayoutVars>
          <dgm:bulletEnabled val="1"/>
        </dgm:presLayoutVars>
      </dgm:prSet>
      <dgm:spPr/>
    </dgm:pt>
    <dgm:pt modelId="{671C3AB9-A9D9-4265-9DA2-4FA0E6CC5249}" type="pres">
      <dgm:prSet presAssocID="{285CC4CB-83B0-4847-9982-F483852DD269}" presName="accent_6" presStyleCnt="0"/>
      <dgm:spPr/>
    </dgm:pt>
    <dgm:pt modelId="{34203399-8B01-4855-BD00-E97213C178EC}" type="pres">
      <dgm:prSet presAssocID="{285CC4CB-83B0-4847-9982-F483852DD269}" presName="accentRepeatNode" presStyleLbl="solidFgAcc1" presStyleIdx="5" presStyleCnt="7"/>
      <dgm:spPr/>
    </dgm:pt>
    <dgm:pt modelId="{32168482-B727-4055-92CA-24835F205D1B}" type="pres">
      <dgm:prSet presAssocID="{C8344956-8ED6-4CB5-888C-C46D819068E3}" presName="text_7" presStyleLbl="node1" presStyleIdx="6" presStyleCnt="7">
        <dgm:presLayoutVars>
          <dgm:bulletEnabled val="1"/>
        </dgm:presLayoutVars>
      </dgm:prSet>
      <dgm:spPr/>
    </dgm:pt>
    <dgm:pt modelId="{D92C0600-4560-4A63-8E5F-BC72974A3804}" type="pres">
      <dgm:prSet presAssocID="{C8344956-8ED6-4CB5-888C-C46D819068E3}" presName="accent_7" presStyleCnt="0"/>
      <dgm:spPr/>
    </dgm:pt>
    <dgm:pt modelId="{7E0B0071-162E-4CDE-BDB4-FECB1A522E23}" type="pres">
      <dgm:prSet presAssocID="{C8344956-8ED6-4CB5-888C-C46D819068E3}" presName="accentRepeatNode" presStyleLbl="solidFgAcc1" presStyleIdx="6" presStyleCnt="7"/>
      <dgm:spPr/>
    </dgm:pt>
  </dgm:ptLst>
  <dgm:cxnLst>
    <dgm:cxn modelId="{539F6070-07FA-47D7-A2B5-0E9301B8FBE2}" type="presOf" srcId="{D45214E1-7EBE-4600-91F5-710AF145851C}" destId="{FC4A6A5A-3330-4002-9034-F6A8DC1882DD}" srcOrd="0" destOrd="0" presId="urn:microsoft.com/office/officeart/2008/layout/VerticalCurvedList"/>
    <dgm:cxn modelId="{816FD250-F83B-41E2-8046-9035E418A4A5}" type="presOf" srcId="{AFC136BD-0C4A-4FE4-861F-8E47DCAA0AD3}" destId="{339416B7-E2C7-4C65-864D-F28EE2C8ED85}" srcOrd="0" destOrd="0" presId="urn:microsoft.com/office/officeart/2008/layout/VerticalCurvedList"/>
    <dgm:cxn modelId="{47F99A73-3FA0-4531-916B-A3B2FA3E6318}" srcId="{CA5E3796-F69F-4ED8-8E2B-86C87668AE6C}" destId="{285CC4CB-83B0-4847-9982-F483852DD269}" srcOrd="5" destOrd="0" parTransId="{EF15DCFB-1E04-4ECB-BDD1-51D8AB1F8399}" sibTransId="{CE9629A4-C195-4EA8-A74F-D76355C053A1}"/>
    <dgm:cxn modelId="{87C6677B-8CF5-4C7C-927F-1A26DDE95792}" srcId="{CA5E3796-F69F-4ED8-8E2B-86C87668AE6C}" destId="{126F94FA-2996-428B-B5A6-509EB9EDA5FD}" srcOrd="3" destOrd="0" parTransId="{95F92C88-128D-4F00-A842-5A46156208EF}" sibTransId="{9BFF5C56-A4AA-4768-850C-7977DB218B04}"/>
    <dgm:cxn modelId="{4CB7CF8E-4F53-4030-AB2D-A9C90127EB34}" type="presOf" srcId="{CA5E3796-F69F-4ED8-8E2B-86C87668AE6C}" destId="{25142B45-1D8E-49CC-BC4F-1C54E70FBCB4}" srcOrd="0" destOrd="0" presId="urn:microsoft.com/office/officeart/2008/layout/VerticalCurvedList"/>
    <dgm:cxn modelId="{DB612D9B-CD8E-4AC0-952D-08D3A4586301}" srcId="{CA5E3796-F69F-4ED8-8E2B-86C87668AE6C}" destId="{8553928D-B5A8-4F3F-B2EA-BCFE017ADC71}" srcOrd="2" destOrd="0" parTransId="{CB2503F0-E4F5-4D56-90DD-EA2667874B2E}" sibTransId="{3ACD09D8-7784-46E7-BF66-B7569797A096}"/>
    <dgm:cxn modelId="{913779A2-FC4B-4DA2-B31B-5113C6053C52}" type="presOf" srcId="{8C8BE871-BE4D-49E0-B553-D6772DC5E871}" destId="{88A22EE2-851C-4441-8AEA-195C072AF3A9}" srcOrd="0" destOrd="0" presId="urn:microsoft.com/office/officeart/2008/layout/VerticalCurvedList"/>
    <dgm:cxn modelId="{B69BC8B7-7915-4A5B-928C-1D21E19815AE}" type="presOf" srcId="{126F94FA-2996-428B-B5A6-509EB9EDA5FD}" destId="{3B6E37C6-9EF9-439C-A556-7C44CB1CAF9F}" srcOrd="0" destOrd="0" presId="urn:microsoft.com/office/officeart/2008/layout/VerticalCurvedList"/>
    <dgm:cxn modelId="{680C77C8-E090-47E5-847C-9766417E0BA8}" type="presOf" srcId="{285CC4CB-83B0-4847-9982-F483852DD269}" destId="{EA487A11-3EC4-4754-8AC6-B7286FAF747C}" srcOrd="0" destOrd="0" presId="urn:microsoft.com/office/officeart/2008/layout/VerticalCurvedList"/>
    <dgm:cxn modelId="{770E4ED1-2929-443A-A85C-A6956F0B457E}" srcId="{CA5E3796-F69F-4ED8-8E2B-86C87668AE6C}" destId="{8C8BE871-BE4D-49E0-B553-D6772DC5E871}" srcOrd="0" destOrd="0" parTransId="{9086B9CA-97EC-473A-BD45-C95C379DD13C}" sibTransId="{906583AB-6559-4205-8720-7DFF16140908}"/>
    <dgm:cxn modelId="{1F1F80D9-997B-4DBF-8437-3A2D31788D3F}" type="presOf" srcId="{C8344956-8ED6-4CB5-888C-C46D819068E3}" destId="{32168482-B727-4055-92CA-24835F205D1B}" srcOrd="0" destOrd="0" presId="urn:microsoft.com/office/officeart/2008/layout/VerticalCurvedList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BD5B19E0-72F5-4852-9ACD-1590472DE903}" srcId="{CA5E3796-F69F-4ED8-8E2B-86C87668AE6C}" destId="{D45214E1-7EBE-4600-91F5-710AF145851C}" srcOrd="4" destOrd="0" parTransId="{84EC392C-9801-461C-813D-DD85BA7C3F67}" sibTransId="{FC07BEB2-32AE-4BCB-B016-FD57A6ED6E13}"/>
    <dgm:cxn modelId="{1741B9E2-6B2C-4A35-ABAA-669C5FC94255}" srcId="{CA5E3796-F69F-4ED8-8E2B-86C87668AE6C}" destId="{C8344956-8ED6-4CB5-888C-C46D819068E3}" srcOrd="6" destOrd="0" parTransId="{69C119FE-83E5-491B-96C9-F2E92BB18371}" sibTransId="{441F9809-23CB-499E-9BE0-82326FBEB867}"/>
    <dgm:cxn modelId="{617297E7-EE1A-4F59-B327-5B8AD9EBBCC6}" type="presOf" srcId="{906583AB-6559-4205-8720-7DFF16140908}" destId="{1FC82C43-C2AE-499A-98D9-CD89DF98B2EA}" srcOrd="0" destOrd="0" presId="urn:microsoft.com/office/officeart/2008/layout/VerticalCurvedList"/>
    <dgm:cxn modelId="{8005F4F1-E858-4D8F-B802-6363FEB23F8B}" type="presOf" srcId="{8553928D-B5A8-4F3F-B2EA-BCFE017ADC71}" destId="{C1B2321E-D99F-4FC2-8432-359517859EFA}" srcOrd="0" destOrd="0" presId="urn:microsoft.com/office/officeart/2008/layout/VerticalCurvedList"/>
    <dgm:cxn modelId="{ED8D53F5-5FCD-4B79-A427-DF9EC461A3F2}" type="presParOf" srcId="{25142B45-1D8E-49CC-BC4F-1C54E70FBCB4}" destId="{8FA33C51-E090-4115-953B-EF882BED23EF}" srcOrd="0" destOrd="0" presId="urn:microsoft.com/office/officeart/2008/layout/VerticalCurvedList"/>
    <dgm:cxn modelId="{21AB233E-1007-4731-A3A8-B248BA9D6E09}" type="presParOf" srcId="{8FA33C51-E090-4115-953B-EF882BED23EF}" destId="{777B9127-14F4-4A07-B8E3-92B9093D1916}" srcOrd="0" destOrd="0" presId="urn:microsoft.com/office/officeart/2008/layout/VerticalCurvedList"/>
    <dgm:cxn modelId="{1119CB09-A079-4A8A-A87E-1BCC979492F2}" type="presParOf" srcId="{777B9127-14F4-4A07-B8E3-92B9093D1916}" destId="{DF32DB1E-3CBA-40BE-AD72-D39D4AF58B77}" srcOrd="0" destOrd="0" presId="urn:microsoft.com/office/officeart/2008/layout/VerticalCurvedList"/>
    <dgm:cxn modelId="{25CDBB5F-9E08-4933-9A09-E780A2DA520F}" type="presParOf" srcId="{777B9127-14F4-4A07-B8E3-92B9093D1916}" destId="{1FC82C43-C2AE-499A-98D9-CD89DF98B2EA}" srcOrd="1" destOrd="0" presId="urn:microsoft.com/office/officeart/2008/layout/VerticalCurvedList"/>
    <dgm:cxn modelId="{9BB1FB5C-B03A-49AC-97D8-D3AB65A6B376}" type="presParOf" srcId="{777B9127-14F4-4A07-B8E3-92B9093D1916}" destId="{77FC161D-0896-415B-B3DA-16BBE346A22B}" srcOrd="2" destOrd="0" presId="urn:microsoft.com/office/officeart/2008/layout/VerticalCurvedList"/>
    <dgm:cxn modelId="{FEFEFA8F-1271-43CC-B0C3-614F4EDFB0B7}" type="presParOf" srcId="{777B9127-14F4-4A07-B8E3-92B9093D1916}" destId="{C23C8BCD-89EF-473E-81F7-7C18EC2B91EB}" srcOrd="3" destOrd="0" presId="urn:microsoft.com/office/officeart/2008/layout/VerticalCurvedList"/>
    <dgm:cxn modelId="{F83CF9C7-39E3-4151-A7AE-80B5FE8783DD}" type="presParOf" srcId="{8FA33C51-E090-4115-953B-EF882BED23EF}" destId="{88A22EE2-851C-4441-8AEA-195C072AF3A9}" srcOrd="1" destOrd="0" presId="urn:microsoft.com/office/officeart/2008/layout/VerticalCurvedList"/>
    <dgm:cxn modelId="{012F61D4-B8D8-44C9-9BFB-29DC2B62DF3F}" type="presParOf" srcId="{8FA33C51-E090-4115-953B-EF882BED23EF}" destId="{C41D7F2F-167C-46C7-8E98-A2419BF782A4}" srcOrd="2" destOrd="0" presId="urn:microsoft.com/office/officeart/2008/layout/VerticalCurvedList"/>
    <dgm:cxn modelId="{50221A2B-4754-452D-A9C2-1A4770980B75}" type="presParOf" srcId="{C41D7F2F-167C-46C7-8E98-A2419BF782A4}" destId="{1EC02427-F399-4935-8FB7-71E31CB95304}" srcOrd="0" destOrd="0" presId="urn:microsoft.com/office/officeart/2008/layout/VerticalCurvedList"/>
    <dgm:cxn modelId="{ADAA58E1-1E20-4905-AAEF-C4794766E4A8}" type="presParOf" srcId="{8FA33C51-E090-4115-953B-EF882BED23EF}" destId="{339416B7-E2C7-4C65-864D-F28EE2C8ED85}" srcOrd="3" destOrd="0" presId="urn:microsoft.com/office/officeart/2008/layout/VerticalCurvedList"/>
    <dgm:cxn modelId="{C93740D2-0437-4133-8A02-2DAEECAE7CC3}" type="presParOf" srcId="{8FA33C51-E090-4115-953B-EF882BED23EF}" destId="{582F7538-EB6D-4918-BAD3-2D9AFC03B024}" srcOrd="4" destOrd="0" presId="urn:microsoft.com/office/officeart/2008/layout/VerticalCurvedList"/>
    <dgm:cxn modelId="{970599F5-0951-42B2-ABFD-7BCF43F6FC7F}" type="presParOf" srcId="{582F7538-EB6D-4918-BAD3-2D9AFC03B024}" destId="{66CB466B-1D1B-44A0-81E4-DE14A66DD429}" srcOrd="0" destOrd="0" presId="urn:microsoft.com/office/officeart/2008/layout/VerticalCurvedList"/>
    <dgm:cxn modelId="{880AAC19-7C32-454D-8E98-6C8D43682EB7}" type="presParOf" srcId="{8FA33C51-E090-4115-953B-EF882BED23EF}" destId="{C1B2321E-D99F-4FC2-8432-359517859EFA}" srcOrd="5" destOrd="0" presId="urn:microsoft.com/office/officeart/2008/layout/VerticalCurvedList"/>
    <dgm:cxn modelId="{30173F49-62B1-491B-A648-C6B310811203}" type="presParOf" srcId="{8FA33C51-E090-4115-953B-EF882BED23EF}" destId="{36DF464E-0B43-4314-8C39-4A90CDB79AC0}" srcOrd="6" destOrd="0" presId="urn:microsoft.com/office/officeart/2008/layout/VerticalCurvedList"/>
    <dgm:cxn modelId="{78B595D7-9F66-4CFB-B08C-9378161C078A}" type="presParOf" srcId="{36DF464E-0B43-4314-8C39-4A90CDB79AC0}" destId="{2D8D40E5-BCB7-4713-A47D-742CF8AFCEAC}" srcOrd="0" destOrd="0" presId="urn:microsoft.com/office/officeart/2008/layout/VerticalCurvedList"/>
    <dgm:cxn modelId="{A49B813F-E74D-4848-8BC2-F66C6976DF95}" type="presParOf" srcId="{8FA33C51-E090-4115-953B-EF882BED23EF}" destId="{3B6E37C6-9EF9-439C-A556-7C44CB1CAF9F}" srcOrd="7" destOrd="0" presId="urn:microsoft.com/office/officeart/2008/layout/VerticalCurvedList"/>
    <dgm:cxn modelId="{51E8DE99-56E5-4DF8-ABF6-92BCD60F654E}" type="presParOf" srcId="{8FA33C51-E090-4115-953B-EF882BED23EF}" destId="{FE6D7C1E-7993-4125-9E9E-DFA149AB214C}" srcOrd="8" destOrd="0" presId="urn:microsoft.com/office/officeart/2008/layout/VerticalCurvedList"/>
    <dgm:cxn modelId="{58FE0DB2-B62C-4CAA-A766-87BBADD0C6A9}" type="presParOf" srcId="{FE6D7C1E-7993-4125-9E9E-DFA149AB214C}" destId="{9519EDAD-D38F-426F-9FC7-587AA01717A0}" srcOrd="0" destOrd="0" presId="urn:microsoft.com/office/officeart/2008/layout/VerticalCurvedList"/>
    <dgm:cxn modelId="{5EDEC64B-B7A6-4731-B4DF-052F677A0854}" type="presParOf" srcId="{8FA33C51-E090-4115-953B-EF882BED23EF}" destId="{FC4A6A5A-3330-4002-9034-F6A8DC1882DD}" srcOrd="9" destOrd="0" presId="urn:microsoft.com/office/officeart/2008/layout/VerticalCurvedList"/>
    <dgm:cxn modelId="{7377188F-2055-4F00-93D5-4DE7F21A21B3}" type="presParOf" srcId="{8FA33C51-E090-4115-953B-EF882BED23EF}" destId="{719D5346-918D-4A01-8E95-BFCA7BD99B06}" srcOrd="10" destOrd="0" presId="urn:microsoft.com/office/officeart/2008/layout/VerticalCurvedList"/>
    <dgm:cxn modelId="{08B95153-850C-4AC2-B605-2C0FDD519E03}" type="presParOf" srcId="{719D5346-918D-4A01-8E95-BFCA7BD99B06}" destId="{B2DCA4A5-ACC5-4B69-8B99-500BD90143EE}" srcOrd="0" destOrd="0" presId="urn:microsoft.com/office/officeart/2008/layout/VerticalCurvedList"/>
    <dgm:cxn modelId="{8352E053-41DB-4681-939D-1096F250610C}" type="presParOf" srcId="{8FA33C51-E090-4115-953B-EF882BED23EF}" destId="{EA487A11-3EC4-4754-8AC6-B7286FAF747C}" srcOrd="11" destOrd="0" presId="urn:microsoft.com/office/officeart/2008/layout/VerticalCurvedList"/>
    <dgm:cxn modelId="{06D6E7B5-12DA-4ADC-A668-74F2F0B8E025}" type="presParOf" srcId="{8FA33C51-E090-4115-953B-EF882BED23EF}" destId="{671C3AB9-A9D9-4265-9DA2-4FA0E6CC5249}" srcOrd="12" destOrd="0" presId="urn:microsoft.com/office/officeart/2008/layout/VerticalCurvedList"/>
    <dgm:cxn modelId="{5C24A2A2-DBE6-42CB-A604-69486D3A86EC}" type="presParOf" srcId="{671C3AB9-A9D9-4265-9DA2-4FA0E6CC5249}" destId="{34203399-8B01-4855-BD00-E97213C178EC}" srcOrd="0" destOrd="0" presId="urn:microsoft.com/office/officeart/2008/layout/VerticalCurvedList"/>
    <dgm:cxn modelId="{912F18DF-8461-4F2F-AF30-C49BD1B48A6C}" type="presParOf" srcId="{8FA33C51-E090-4115-953B-EF882BED23EF}" destId="{32168482-B727-4055-92CA-24835F205D1B}" srcOrd="13" destOrd="0" presId="urn:microsoft.com/office/officeart/2008/layout/VerticalCurvedList"/>
    <dgm:cxn modelId="{C14CBFAF-704F-488E-934C-984968E9149F}" type="presParOf" srcId="{8FA33C51-E090-4115-953B-EF882BED23EF}" destId="{D92C0600-4560-4A63-8E5F-BC72974A3804}" srcOrd="14" destOrd="0" presId="urn:microsoft.com/office/officeart/2008/layout/VerticalCurvedList"/>
    <dgm:cxn modelId="{1C17F98B-0FDA-4DC9-AA5B-1E03E59E1E11}" type="presParOf" srcId="{D92C0600-4560-4A63-8E5F-BC72974A3804}" destId="{7E0B0071-162E-4CDE-BDB4-FECB1A522E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ICT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8BE871-BE4D-49E0-B553-D6772DC5E871}">
      <dgm:prSet phldrT="[텍스트]" custT="1"/>
      <dgm:spPr/>
      <dgm:t>
        <a:bodyPr/>
        <a:lstStyle/>
        <a:p>
          <a:pPr latinLnBrk="1"/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86B9CA-97EC-473A-BD45-C95C379DD13C}" type="par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906583AB-6559-4205-8720-7DFF16140908}" type="sib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EFC3D7F6-97BA-4177-B499-CB52AD48215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 동작 라인 정지</a:t>
          </a:r>
        </a:p>
      </dgm:t>
    </dgm:pt>
    <dgm:pt modelId="{A37136B3-2829-4BA9-A259-CCDC463408F0}" type="parTrans" cxnId="{F50B8834-17C1-435D-B574-6E13AC140527}">
      <dgm:prSet/>
      <dgm:spPr/>
      <dgm:t>
        <a:bodyPr/>
        <a:lstStyle/>
        <a:p>
          <a:pPr latinLnBrk="1"/>
          <a:endParaRPr lang="ko-KR" altLang="en-US"/>
        </a:p>
      </dgm:t>
    </dgm:pt>
    <dgm:pt modelId="{7B48274F-8657-4308-9955-68C6A8142156}" type="sibTrans" cxnId="{F50B8834-17C1-435D-B574-6E13AC140527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3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3"/>
      <dgm:spPr/>
    </dgm:pt>
    <dgm:pt modelId="{C23C8BCD-89EF-473E-81F7-7C18EC2B91EB}" type="pres">
      <dgm:prSet presAssocID="{CA5E3796-F69F-4ED8-8E2B-86C87668AE6C}" presName="dstNode" presStyleLbl="node1" presStyleIdx="0" presStyleCnt="3"/>
      <dgm:spPr/>
    </dgm:pt>
    <dgm:pt modelId="{88A22EE2-851C-4441-8AEA-195C072AF3A9}" type="pres">
      <dgm:prSet presAssocID="{8C8BE871-BE4D-49E0-B553-D6772DC5E871}" presName="text_1" presStyleLbl="node1" presStyleIdx="0" presStyleCnt="3">
        <dgm:presLayoutVars>
          <dgm:bulletEnabled val="1"/>
        </dgm:presLayoutVars>
      </dgm:prSet>
      <dgm:spPr/>
    </dgm:pt>
    <dgm:pt modelId="{C41D7F2F-167C-46C7-8E98-A2419BF782A4}" type="pres">
      <dgm:prSet presAssocID="{8C8BE871-BE4D-49E0-B553-D6772DC5E871}" presName="accent_1" presStyleCnt="0"/>
      <dgm:spPr/>
    </dgm:pt>
    <dgm:pt modelId="{1EC02427-F399-4935-8FB7-71E31CB95304}" type="pres">
      <dgm:prSet presAssocID="{8C8BE871-BE4D-49E0-B553-D6772DC5E871}" presName="accentRepeatNode" presStyleLbl="solidFgAcc1" presStyleIdx="0" presStyleCnt="3"/>
      <dgm:spPr/>
    </dgm:pt>
    <dgm:pt modelId="{339416B7-E2C7-4C65-864D-F28EE2C8ED85}" type="pres">
      <dgm:prSet presAssocID="{AFC136BD-0C4A-4FE4-861F-8E47DCAA0AD3}" presName="text_2" presStyleLbl="node1" presStyleIdx="1" presStyleCnt="3">
        <dgm:presLayoutVars>
          <dgm:bulletEnabled val="1"/>
        </dgm:presLayoutVars>
      </dgm:prSet>
      <dgm:spPr/>
    </dgm:pt>
    <dgm:pt modelId="{582F7538-EB6D-4918-BAD3-2D9AFC03B024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3"/>
      <dgm:spPr/>
    </dgm:pt>
    <dgm:pt modelId="{48604075-62A7-445E-8F54-64D5F16E03B6}" type="pres">
      <dgm:prSet presAssocID="{EFC3D7F6-97BA-4177-B499-CB52AD482157}" presName="text_3" presStyleLbl="node1" presStyleIdx="2" presStyleCnt="3">
        <dgm:presLayoutVars>
          <dgm:bulletEnabled val="1"/>
        </dgm:presLayoutVars>
      </dgm:prSet>
      <dgm:spPr/>
    </dgm:pt>
    <dgm:pt modelId="{69C1BE9F-6CE6-4C73-8A1A-B121E2868FE1}" type="pres">
      <dgm:prSet presAssocID="{EFC3D7F6-97BA-4177-B499-CB52AD482157}" presName="accent_3" presStyleCnt="0"/>
      <dgm:spPr/>
    </dgm:pt>
    <dgm:pt modelId="{79C14D6E-6F3E-4881-AB4A-2AF867160D33}" type="pres">
      <dgm:prSet presAssocID="{EFC3D7F6-97BA-4177-B499-CB52AD482157}" presName="accentRepeatNode" presStyleLbl="solidFgAcc1" presStyleIdx="2" presStyleCnt="3"/>
      <dgm:spPr/>
    </dgm:pt>
  </dgm:ptLst>
  <dgm:cxnLst>
    <dgm:cxn modelId="{F50B8834-17C1-435D-B574-6E13AC140527}" srcId="{CA5E3796-F69F-4ED8-8E2B-86C87668AE6C}" destId="{EFC3D7F6-97BA-4177-B499-CB52AD482157}" srcOrd="2" destOrd="0" parTransId="{A37136B3-2829-4BA9-A259-CCDC463408F0}" sibTransId="{7B48274F-8657-4308-9955-68C6A8142156}"/>
    <dgm:cxn modelId="{6C99FA71-F81B-43C3-9657-4A5C0DF281F6}" type="presOf" srcId="{8C8BE871-BE4D-49E0-B553-D6772DC5E871}" destId="{88A22EE2-851C-4441-8AEA-195C072AF3A9}" srcOrd="0" destOrd="0" presId="urn:microsoft.com/office/officeart/2008/layout/VerticalCurvedList"/>
    <dgm:cxn modelId="{D6673489-7D9D-4F9A-93D3-1A0C85ED90CF}" type="presOf" srcId="{CA5E3796-F69F-4ED8-8E2B-86C87668AE6C}" destId="{25142B45-1D8E-49CC-BC4F-1C54E70FBCB4}" srcOrd="0" destOrd="0" presId="urn:microsoft.com/office/officeart/2008/layout/VerticalCurvedList"/>
    <dgm:cxn modelId="{E35AE4BD-32A2-41BC-B1BD-15A95E365C14}" type="presOf" srcId="{EFC3D7F6-97BA-4177-B499-CB52AD482157}" destId="{48604075-62A7-445E-8F54-64D5F16E03B6}" srcOrd="0" destOrd="0" presId="urn:microsoft.com/office/officeart/2008/layout/VerticalCurvedList"/>
    <dgm:cxn modelId="{770E4ED1-2929-443A-A85C-A6956F0B457E}" srcId="{CA5E3796-F69F-4ED8-8E2B-86C87668AE6C}" destId="{8C8BE871-BE4D-49E0-B553-D6772DC5E871}" srcOrd="0" destOrd="0" parTransId="{9086B9CA-97EC-473A-BD45-C95C379DD13C}" sibTransId="{906583AB-6559-4205-8720-7DFF16140908}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B64A43E5-DE19-4DCE-A852-9D51FEB10285}" type="presOf" srcId="{AFC136BD-0C4A-4FE4-861F-8E47DCAA0AD3}" destId="{339416B7-E2C7-4C65-864D-F28EE2C8ED85}" srcOrd="0" destOrd="0" presId="urn:microsoft.com/office/officeart/2008/layout/VerticalCurvedList"/>
    <dgm:cxn modelId="{F1F022EC-C4F7-440E-AA91-CF82EE714EFF}" type="presOf" srcId="{906583AB-6559-4205-8720-7DFF16140908}" destId="{1FC82C43-C2AE-499A-98D9-CD89DF98B2EA}" srcOrd="0" destOrd="0" presId="urn:microsoft.com/office/officeart/2008/layout/VerticalCurvedList"/>
    <dgm:cxn modelId="{B6CA61D2-49BD-488F-B8DC-649C4C39D194}" type="presParOf" srcId="{25142B45-1D8E-49CC-BC4F-1C54E70FBCB4}" destId="{8FA33C51-E090-4115-953B-EF882BED23EF}" srcOrd="0" destOrd="0" presId="urn:microsoft.com/office/officeart/2008/layout/VerticalCurvedList"/>
    <dgm:cxn modelId="{B3288E84-9BBE-4933-9A00-C5D5F79DCD20}" type="presParOf" srcId="{8FA33C51-E090-4115-953B-EF882BED23EF}" destId="{777B9127-14F4-4A07-B8E3-92B9093D1916}" srcOrd="0" destOrd="0" presId="urn:microsoft.com/office/officeart/2008/layout/VerticalCurvedList"/>
    <dgm:cxn modelId="{F6CCCBAA-FCA2-42A8-812E-79004271E18E}" type="presParOf" srcId="{777B9127-14F4-4A07-B8E3-92B9093D1916}" destId="{DF32DB1E-3CBA-40BE-AD72-D39D4AF58B77}" srcOrd="0" destOrd="0" presId="urn:microsoft.com/office/officeart/2008/layout/VerticalCurvedList"/>
    <dgm:cxn modelId="{4455A76D-837C-4671-B337-9F5B83C0A678}" type="presParOf" srcId="{777B9127-14F4-4A07-B8E3-92B9093D1916}" destId="{1FC82C43-C2AE-499A-98D9-CD89DF98B2EA}" srcOrd="1" destOrd="0" presId="urn:microsoft.com/office/officeart/2008/layout/VerticalCurvedList"/>
    <dgm:cxn modelId="{F252274D-F75C-4DC0-AD29-645A1C0AB261}" type="presParOf" srcId="{777B9127-14F4-4A07-B8E3-92B9093D1916}" destId="{77FC161D-0896-415B-B3DA-16BBE346A22B}" srcOrd="2" destOrd="0" presId="urn:microsoft.com/office/officeart/2008/layout/VerticalCurvedList"/>
    <dgm:cxn modelId="{C655876E-2D11-4930-A555-1B3F213D257E}" type="presParOf" srcId="{777B9127-14F4-4A07-B8E3-92B9093D1916}" destId="{C23C8BCD-89EF-473E-81F7-7C18EC2B91EB}" srcOrd="3" destOrd="0" presId="urn:microsoft.com/office/officeart/2008/layout/VerticalCurvedList"/>
    <dgm:cxn modelId="{F6CB8B3D-792B-4C7C-8A85-78BF1CE2A9ED}" type="presParOf" srcId="{8FA33C51-E090-4115-953B-EF882BED23EF}" destId="{88A22EE2-851C-4441-8AEA-195C072AF3A9}" srcOrd="1" destOrd="0" presId="urn:microsoft.com/office/officeart/2008/layout/VerticalCurvedList"/>
    <dgm:cxn modelId="{5DD887CB-6282-49D9-A0E2-D90A2282BBDF}" type="presParOf" srcId="{8FA33C51-E090-4115-953B-EF882BED23EF}" destId="{C41D7F2F-167C-46C7-8E98-A2419BF782A4}" srcOrd="2" destOrd="0" presId="urn:microsoft.com/office/officeart/2008/layout/VerticalCurvedList"/>
    <dgm:cxn modelId="{F909226C-303C-4C45-879E-83ED1140E75A}" type="presParOf" srcId="{C41D7F2F-167C-46C7-8E98-A2419BF782A4}" destId="{1EC02427-F399-4935-8FB7-71E31CB95304}" srcOrd="0" destOrd="0" presId="urn:microsoft.com/office/officeart/2008/layout/VerticalCurvedList"/>
    <dgm:cxn modelId="{5C4F9237-1F9A-42BA-B160-EB803C608EE4}" type="presParOf" srcId="{8FA33C51-E090-4115-953B-EF882BED23EF}" destId="{339416B7-E2C7-4C65-864D-F28EE2C8ED85}" srcOrd="3" destOrd="0" presId="urn:microsoft.com/office/officeart/2008/layout/VerticalCurvedList"/>
    <dgm:cxn modelId="{7203F207-7228-4E01-8748-D2C622D70BB5}" type="presParOf" srcId="{8FA33C51-E090-4115-953B-EF882BED23EF}" destId="{582F7538-EB6D-4918-BAD3-2D9AFC03B024}" srcOrd="4" destOrd="0" presId="urn:microsoft.com/office/officeart/2008/layout/VerticalCurvedList"/>
    <dgm:cxn modelId="{D9F9E1B4-E38F-4C59-819D-286BE5F8D057}" type="presParOf" srcId="{582F7538-EB6D-4918-BAD3-2D9AFC03B024}" destId="{66CB466B-1D1B-44A0-81E4-DE14A66DD429}" srcOrd="0" destOrd="0" presId="urn:microsoft.com/office/officeart/2008/layout/VerticalCurvedList"/>
    <dgm:cxn modelId="{7D07F963-C7EE-4AA2-A3C9-FC1368F44BC7}" type="presParOf" srcId="{8FA33C51-E090-4115-953B-EF882BED23EF}" destId="{48604075-62A7-445E-8F54-64D5F16E03B6}" srcOrd="5" destOrd="0" presId="urn:microsoft.com/office/officeart/2008/layout/VerticalCurvedList"/>
    <dgm:cxn modelId="{820578D8-DABC-40A9-8F44-5598E2E53548}" type="presParOf" srcId="{8FA33C51-E090-4115-953B-EF882BED23EF}" destId="{69C1BE9F-6CE6-4C73-8A1A-B121E2868FE1}" srcOrd="6" destOrd="0" presId="urn:microsoft.com/office/officeart/2008/layout/VerticalCurvedList"/>
    <dgm:cxn modelId="{BAAA1065-6C20-491A-BD4F-710457365B2D}" type="presParOf" srcId="{69C1BE9F-6CE6-4C73-8A1A-B121E2868FE1}" destId="{79C14D6E-6F3E-4881-AB4A-2AF867160D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ROUTER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8BE871-BE4D-49E0-B553-D6772DC5E871}">
      <dgm:prSet phldrT="[텍스트]" custT="1"/>
      <dgm:spPr/>
      <dgm:t>
        <a:bodyPr/>
        <a:lstStyle/>
        <a:p>
          <a:pPr latinLnBrk="1"/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86B9CA-97EC-473A-BD45-C95C379DD13C}" type="par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906583AB-6559-4205-8720-7DFF16140908}" type="sib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2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2"/>
      <dgm:spPr/>
    </dgm:pt>
    <dgm:pt modelId="{C23C8BCD-89EF-473E-81F7-7C18EC2B91EB}" type="pres">
      <dgm:prSet presAssocID="{CA5E3796-F69F-4ED8-8E2B-86C87668AE6C}" presName="dstNode" presStyleLbl="node1" presStyleIdx="0" presStyleCnt="2"/>
      <dgm:spPr/>
    </dgm:pt>
    <dgm:pt modelId="{88A22EE2-851C-4441-8AEA-195C072AF3A9}" type="pres">
      <dgm:prSet presAssocID="{8C8BE871-BE4D-49E0-B553-D6772DC5E871}" presName="text_1" presStyleLbl="node1" presStyleIdx="0" presStyleCnt="2">
        <dgm:presLayoutVars>
          <dgm:bulletEnabled val="1"/>
        </dgm:presLayoutVars>
      </dgm:prSet>
      <dgm:spPr/>
    </dgm:pt>
    <dgm:pt modelId="{C41D7F2F-167C-46C7-8E98-A2419BF782A4}" type="pres">
      <dgm:prSet presAssocID="{8C8BE871-BE4D-49E0-B553-D6772DC5E871}" presName="accent_1" presStyleCnt="0"/>
      <dgm:spPr/>
    </dgm:pt>
    <dgm:pt modelId="{1EC02427-F399-4935-8FB7-71E31CB95304}" type="pres">
      <dgm:prSet presAssocID="{8C8BE871-BE4D-49E0-B553-D6772DC5E871}" presName="accentRepeatNode" presStyleLbl="solidFgAcc1" presStyleIdx="0" presStyleCnt="2"/>
      <dgm:spPr/>
    </dgm:pt>
    <dgm:pt modelId="{339416B7-E2C7-4C65-864D-F28EE2C8ED85}" type="pres">
      <dgm:prSet presAssocID="{AFC136BD-0C4A-4FE4-861F-8E47DCAA0AD3}" presName="text_2" presStyleLbl="node1" presStyleIdx="1" presStyleCnt="2">
        <dgm:presLayoutVars>
          <dgm:bulletEnabled val="1"/>
        </dgm:presLayoutVars>
      </dgm:prSet>
      <dgm:spPr/>
    </dgm:pt>
    <dgm:pt modelId="{582F7538-EB6D-4918-BAD3-2D9AFC03B024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2"/>
      <dgm:spPr/>
    </dgm:pt>
  </dgm:ptLst>
  <dgm:cxnLst>
    <dgm:cxn modelId="{BC3E0D04-0420-451C-84DF-739ADC020D41}" type="presOf" srcId="{CA5E3796-F69F-4ED8-8E2B-86C87668AE6C}" destId="{25142B45-1D8E-49CC-BC4F-1C54E70FBCB4}" srcOrd="0" destOrd="0" presId="urn:microsoft.com/office/officeart/2008/layout/VerticalCurvedList"/>
    <dgm:cxn modelId="{E90B416E-4D0E-48EC-AAEB-65A6EFB8B19D}" type="presOf" srcId="{AFC136BD-0C4A-4FE4-861F-8E47DCAA0AD3}" destId="{339416B7-E2C7-4C65-864D-F28EE2C8ED85}" srcOrd="0" destOrd="0" presId="urn:microsoft.com/office/officeart/2008/layout/VerticalCurvedList"/>
    <dgm:cxn modelId="{26586B7D-1A9B-49AC-BB47-F8D3D556F535}" type="presOf" srcId="{8C8BE871-BE4D-49E0-B553-D6772DC5E871}" destId="{88A22EE2-851C-4441-8AEA-195C072AF3A9}" srcOrd="0" destOrd="0" presId="urn:microsoft.com/office/officeart/2008/layout/VerticalCurvedList"/>
    <dgm:cxn modelId="{BA7466AD-61EC-4395-9420-1FD8408EDA95}" type="presOf" srcId="{906583AB-6559-4205-8720-7DFF16140908}" destId="{1FC82C43-C2AE-499A-98D9-CD89DF98B2EA}" srcOrd="0" destOrd="0" presId="urn:microsoft.com/office/officeart/2008/layout/VerticalCurvedList"/>
    <dgm:cxn modelId="{770E4ED1-2929-443A-A85C-A6956F0B457E}" srcId="{CA5E3796-F69F-4ED8-8E2B-86C87668AE6C}" destId="{8C8BE871-BE4D-49E0-B553-D6772DC5E871}" srcOrd="0" destOrd="0" parTransId="{9086B9CA-97EC-473A-BD45-C95C379DD13C}" sibTransId="{906583AB-6559-4205-8720-7DFF16140908}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FC288345-612E-412B-9581-A43459D8798A}" type="presParOf" srcId="{25142B45-1D8E-49CC-BC4F-1C54E70FBCB4}" destId="{8FA33C51-E090-4115-953B-EF882BED23EF}" srcOrd="0" destOrd="0" presId="urn:microsoft.com/office/officeart/2008/layout/VerticalCurvedList"/>
    <dgm:cxn modelId="{C330E676-BA88-40C5-B00C-07E235C021A5}" type="presParOf" srcId="{8FA33C51-E090-4115-953B-EF882BED23EF}" destId="{777B9127-14F4-4A07-B8E3-92B9093D1916}" srcOrd="0" destOrd="0" presId="urn:microsoft.com/office/officeart/2008/layout/VerticalCurvedList"/>
    <dgm:cxn modelId="{9E5837FA-0DDC-4AC4-8BE3-651B1ED47E5D}" type="presParOf" srcId="{777B9127-14F4-4A07-B8E3-92B9093D1916}" destId="{DF32DB1E-3CBA-40BE-AD72-D39D4AF58B77}" srcOrd="0" destOrd="0" presId="urn:microsoft.com/office/officeart/2008/layout/VerticalCurvedList"/>
    <dgm:cxn modelId="{B342A426-94FC-4F20-95FC-DF60AC3AC3DD}" type="presParOf" srcId="{777B9127-14F4-4A07-B8E3-92B9093D1916}" destId="{1FC82C43-C2AE-499A-98D9-CD89DF98B2EA}" srcOrd="1" destOrd="0" presId="urn:microsoft.com/office/officeart/2008/layout/VerticalCurvedList"/>
    <dgm:cxn modelId="{EC875E51-464A-48B3-B487-38A0B900B530}" type="presParOf" srcId="{777B9127-14F4-4A07-B8E3-92B9093D1916}" destId="{77FC161D-0896-415B-B3DA-16BBE346A22B}" srcOrd="2" destOrd="0" presId="urn:microsoft.com/office/officeart/2008/layout/VerticalCurvedList"/>
    <dgm:cxn modelId="{D079DBF5-1CDB-4359-9F75-90E1AC756FBD}" type="presParOf" srcId="{777B9127-14F4-4A07-B8E3-92B9093D1916}" destId="{C23C8BCD-89EF-473E-81F7-7C18EC2B91EB}" srcOrd="3" destOrd="0" presId="urn:microsoft.com/office/officeart/2008/layout/VerticalCurvedList"/>
    <dgm:cxn modelId="{747A3FF3-89E0-4F8B-8959-C8207DB6F80F}" type="presParOf" srcId="{8FA33C51-E090-4115-953B-EF882BED23EF}" destId="{88A22EE2-851C-4441-8AEA-195C072AF3A9}" srcOrd="1" destOrd="0" presId="urn:microsoft.com/office/officeart/2008/layout/VerticalCurvedList"/>
    <dgm:cxn modelId="{CF686B21-BDF4-43DA-BB0E-673073724E7C}" type="presParOf" srcId="{8FA33C51-E090-4115-953B-EF882BED23EF}" destId="{C41D7F2F-167C-46C7-8E98-A2419BF782A4}" srcOrd="2" destOrd="0" presId="urn:microsoft.com/office/officeart/2008/layout/VerticalCurvedList"/>
    <dgm:cxn modelId="{F6BB5D94-E99E-4192-B48A-94BE331F2CE0}" type="presParOf" srcId="{C41D7F2F-167C-46C7-8E98-A2419BF782A4}" destId="{1EC02427-F399-4935-8FB7-71E31CB95304}" srcOrd="0" destOrd="0" presId="urn:microsoft.com/office/officeart/2008/layout/VerticalCurvedList"/>
    <dgm:cxn modelId="{2EA99FAC-3E13-48F6-BF2F-88F01763536B}" type="presParOf" srcId="{8FA33C51-E090-4115-953B-EF882BED23EF}" destId="{339416B7-E2C7-4C65-864D-F28EE2C8ED85}" srcOrd="3" destOrd="0" presId="urn:microsoft.com/office/officeart/2008/layout/VerticalCurvedList"/>
    <dgm:cxn modelId="{7A001472-2A14-4422-A0D9-5FF45B6DF91A}" type="presParOf" srcId="{8FA33C51-E090-4115-953B-EF882BED23EF}" destId="{582F7538-EB6D-4918-BAD3-2D9AFC03B024}" srcOrd="4" destOrd="0" presId="urn:microsoft.com/office/officeart/2008/layout/VerticalCurvedList"/>
    <dgm:cxn modelId="{748B9780-6CFE-4A0A-BE57-887522141210}" type="presParOf" srcId="{582F7538-EB6D-4918-BAD3-2D9AFC03B024}" destId="{66CB466B-1D1B-44A0-81E4-DE14A66DD4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Rom Writer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8BE871-BE4D-49E0-B553-D6772DC5E871}">
      <dgm:prSet phldrT="[텍스트]" custT="1"/>
      <dgm:spPr/>
      <dgm:t>
        <a:bodyPr/>
        <a:lstStyle/>
        <a:p>
          <a:pPr latinLnBrk="1"/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86B9CA-97EC-473A-BD45-C95C379DD13C}" type="par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906583AB-6559-4205-8720-7DFF16140908}" type="sibTrans" cxnId="{770E4ED1-2929-443A-A85C-A6956F0B457E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2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2"/>
      <dgm:spPr/>
    </dgm:pt>
    <dgm:pt modelId="{C23C8BCD-89EF-473E-81F7-7C18EC2B91EB}" type="pres">
      <dgm:prSet presAssocID="{CA5E3796-F69F-4ED8-8E2B-86C87668AE6C}" presName="dstNode" presStyleLbl="node1" presStyleIdx="0" presStyleCnt="2"/>
      <dgm:spPr/>
    </dgm:pt>
    <dgm:pt modelId="{88A22EE2-851C-4441-8AEA-195C072AF3A9}" type="pres">
      <dgm:prSet presAssocID="{8C8BE871-BE4D-49E0-B553-D6772DC5E871}" presName="text_1" presStyleLbl="node1" presStyleIdx="0" presStyleCnt="2">
        <dgm:presLayoutVars>
          <dgm:bulletEnabled val="1"/>
        </dgm:presLayoutVars>
      </dgm:prSet>
      <dgm:spPr/>
    </dgm:pt>
    <dgm:pt modelId="{C41D7F2F-167C-46C7-8E98-A2419BF782A4}" type="pres">
      <dgm:prSet presAssocID="{8C8BE871-BE4D-49E0-B553-D6772DC5E871}" presName="accent_1" presStyleCnt="0"/>
      <dgm:spPr/>
    </dgm:pt>
    <dgm:pt modelId="{1EC02427-F399-4935-8FB7-71E31CB95304}" type="pres">
      <dgm:prSet presAssocID="{8C8BE871-BE4D-49E0-B553-D6772DC5E871}" presName="accentRepeatNode" presStyleLbl="solidFgAcc1" presStyleIdx="0" presStyleCnt="2"/>
      <dgm:spPr/>
    </dgm:pt>
    <dgm:pt modelId="{339416B7-E2C7-4C65-864D-F28EE2C8ED85}" type="pres">
      <dgm:prSet presAssocID="{AFC136BD-0C4A-4FE4-861F-8E47DCAA0AD3}" presName="text_2" presStyleLbl="node1" presStyleIdx="1" presStyleCnt="2">
        <dgm:presLayoutVars>
          <dgm:bulletEnabled val="1"/>
        </dgm:presLayoutVars>
      </dgm:prSet>
      <dgm:spPr/>
    </dgm:pt>
    <dgm:pt modelId="{582F7538-EB6D-4918-BAD3-2D9AFC03B024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2"/>
      <dgm:spPr/>
    </dgm:pt>
  </dgm:ptLst>
  <dgm:cxnLst>
    <dgm:cxn modelId="{E2521F16-8F6E-4656-8263-D2ABD0ED6811}" type="presOf" srcId="{AFC136BD-0C4A-4FE4-861F-8E47DCAA0AD3}" destId="{339416B7-E2C7-4C65-864D-F28EE2C8ED85}" srcOrd="0" destOrd="0" presId="urn:microsoft.com/office/officeart/2008/layout/VerticalCurvedList"/>
    <dgm:cxn modelId="{BCDBFC38-51EF-43A2-9376-CF563CB6F2A9}" type="presOf" srcId="{906583AB-6559-4205-8720-7DFF16140908}" destId="{1FC82C43-C2AE-499A-98D9-CD89DF98B2EA}" srcOrd="0" destOrd="0" presId="urn:microsoft.com/office/officeart/2008/layout/VerticalCurvedList"/>
    <dgm:cxn modelId="{BBD9E25D-CD90-436A-BF90-2618AEC2E5B1}" type="presOf" srcId="{8C8BE871-BE4D-49E0-B553-D6772DC5E871}" destId="{88A22EE2-851C-4441-8AEA-195C072AF3A9}" srcOrd="0" destOrd="0" presId="urn:microsoft.com/office/officeart/2008/layout/VerticalCurvedList"/>
    <dgm:cxn modelId="{03536F60-34ED-4BEF-8EBB-EB4BC72A135F}" type="presOf" srcId="{CA5E3796-F69F-4ED8-8E2B-86C87668AE6C}" destId="{25142B45-1D8E-49CC-BC4F-1C54E70FBCB4}" srcOrd="0" destOrd="0" presId="urn:microsoft.com/office/officeart/2008/layout/VerticalCurvedList"/>
    <dgm:cxn modelId="{770E4ED1-2929-443A-A85C-A6956F0B457E}" srcId="{CA5E3796-F69F-4ED8-8E2B-86C87668AE6C}" destId="{8C8BE871-BE4D-49E0-B553-D6772DC5E871}" srcOrd="0" destOrd="0" parTransId="{9086B9CA-97EC-473A-BD45-C95C379DD13C}" sibTransId="{906583AB-6559-4205-8720-7DFF16140908}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84AD3F91-BDB3-4A7E-B2A6-88BD07AAE665}" type="presParOf" srcId="{25142B45-1D8E-49CC-BC4F-1C54E70FBCB4}" destId="{8FA33C51-E090-4115-953B-EF882BED23EF}" srcOrd="0" destOrd="0" presId="urn:microsoft.com/office/officeart/2008/layout/VerticalCurvedList"/>
    <dgm:cxn modelId="{D906574C-AAB5-471D-8939-3B9CCAB3FB9A}" type="presParOf" srcId="{8FA33C51-E090-4115-953B-EF882BED23EF}" destId="{777B9127-14F4-4A07-B8E3-92B9093D1916}" srcOrd="0" destOrd="0" presId="urn:microsoft.com/office/officeart/2008/layout/VerticalCurvedList"/>
    <dgm:cxn modelId="{F45D0E75-67B1-4A6E-B10B-35EBCFCC611A}" type="presParOf" srcId="{777B9127-14F4-4A07-B8E3-92B9093D1916}" destId="{DF32DB1E-3CBA-40BE-AD72-D39D4AF58B77}" srcOrd="0" destOrd="0" presId="urn:microsoft.com/office/officeart/2008/layout/VerticalCurvedList"/>
    <dgm:cxn modelId="{4A604CAE-6D60-4606-9ED4-4B7AC6ECB92E}" type="presParOf" srcId="{777B9127-14F4-4A07-B8E3-92B9093D1916}" destId="{1FC82C43-C2AE-499A-98D9-CD89DF98B2EA}" srcOrd="1" destOrd="0" presId="urn:microsoft.com/office/officeart/2008/layout/VerticalCurvedList"/>
    <dgm:cxn modelId="{F1C15A7C-C533-49E6-91BC-9AB206BD3527}" type="presParOf" srcId="{777B9127-14F4-4A07-B8E3-92B9093D1916}" destId="{77FC161D-0896-415B-B3DA-16BBE346A22B}" srcOrd="2" destOrd="0" presId="urn:microsoft.com/office/officeart/2008/layout/VerticalCurvedList"/>
    <dgm:cxn modelId="{211F6D38-44E7-4548-9A9E-7803A8E97E61}" type="presParOf" srcId="{777B9127-14F4-4A07-B8E3-92B9093D1916}" destId="{C23C8BCD-89EF-473E-81F7-7C18EC2B91EB}" srcOrd="3" destOrd="0" presId="urn:microsoft.com/office/officeart/2008/layout/VerticalCurvedList"/>
    <dgm:cxn modelId="{F535E919-6031-44EE-B3C7-5A6F711739A1}" type="presParOf" srcId="{8FA33C51-E090-4115-953B-EF882BED23EF}" destId="{88A22EE2-851C-4441-8AEA-195C072AF3A9}" srcOrd="1" destOrd="0" presId="urn:microsoft.com/office/officeart/2008/layout/VerticalCurvedList"/>
    <dgm:cxn modelId="{D5AC8D3D-8FE5-4775-9390-081B290CF5E5}" type="presParOf" srcId="{8FA33C51-E090-4115-953B-EF882BED23EF}" destId="{C41D7F2F-167C-46C7-8E98-A2419BF782A4}" srcOrd="2" destOrd="0" presId="urn:microsoft.com/office/officeart/2008/layout/VerticalCurvedList"/>
    <dgm:cxn modelId="{F162ADC8-A8EE-4C8E-8EE3-C79D630A9787}" type="presParOf" srcId="{C41D7F2F-167C-46C7-8E98-A2419BF782A4}" destId="{1EC02427-F399-4935-8FB7-71E31CB95304}" srcOrd="0" destOrd="0" presId="urn:microsoft.com/office/officeart/2008/layout/VerticalCurvedList"/>
    <dgm:cxn modelId="{C50F1EEB-9858-4E86-A270-5AD394EC4720}" type="presParOf" srcId="{8FA33C51-E090-4115-953B-EF882BED23EF}" destId="{339416B7-E2C7-4C65-864D-F28EE2C8ED85}" srcOrd="3" destOrd="0" presId="urn:microsoft.com/office/officeart/2008/layout/VerticalCurvedList"/>
    <dgm:cxn modelId="{8F1598B2-E32B-4714-8259-2F251EE04E84}" type="presParOf" srcId="{8FA33C51-E090-4115-953B-EF882BED23EF}" destId="{582F7538-EB6D-4918-BAD3-2D9AFC03B024}" srcOrd="4" destOrd="0" presId="urn:microsoft.com/office/officeart/2008/layout/VerticalCurvedList"/>
    <dgm:cxn modelId="{4B60FA87-0A82-4132-9826-91331DA562AE}" type="presParOf" srcId="{582F7538-EB6D-4918-BAD3-2D9AFC03B024}" destId="{66CB466B-1D1B-44A0-81E4-DE14A66DD4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FC136BD-0C4A-4FE4-861F-8E47DCAA0AD3}">
      <dgm:prSet phldrT="[텍스트]" custT="1"/>
      <dgm:spPr/>
      <dgm:t>
        <a:bodyPr/>
        <a:lstStyle/>
        <a:p>
          <a:pPr latinLnBrk="1"/>
          <a:r>
            <a: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검사결과 </a:t>
          </a:r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OK 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BD0ED4-0E63-4144-8175-0EF65C31042A}" type="par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C47F37E2-9263-4F69-9BE8-8EDBDE06E355}" type="sibTrans" cxnId="{07A3E9DA-648B-4843-AACA-B1431253E1B3}">
      <dgm:prSet/>
      <dgm:spPr/>
      <dgm:t>
        <a:bodyPr/>
        <a:lstStyle/>
        <a:p>
          <a:pPr latinLnBrk="1"/>
          <a:endParaRPr lang="ko-KR" altLang="en-US"/>
        </a:p>
      </dgm:t>
    </dgm:pt>
    <dgm:pt modelId="{B2BFBC12-0801-4314-9A27-4E14BF2CAE9D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AOI 1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rPr>
            <a:t>차 검사결과 체크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179D51-09B9-427E-A98B-D6DCD294DCEF}" type="parTrans" cxnId="{EB6D54DB-81F2-4AEB-AF31-A1E4C6D33984}">
      <dgm:prSet/>
      <dgm:spPr/>
      <dgm:t>
        <a:bodyPr/>
        <a:lstStyle/>
        <a:p>
          <a:pPr latinLnBrk="1"/>
          <a:endParaRPr lang="ko-KR" altLang="en-US"/>
        </a:p>
      </dgm:t>
    </dgm:pt>
    <dgm:pt modelId="{1A0A40CC-1FA6-4483-8742-3BBA398A7E0B}" type="sibTrans" cxnId="{EB6D54DB-81F2-4AEB-AF31-A1E4C6D33984}">
      <dgm:prSet/>
      <dgm:spPr/>
      <dgm:t>
        <a:bodyPr/>
        <a:lstStyle/>
        <a:p>
          <a:pPr latinLnBrk="1"/>
          <a:endParaRPr lang="ko-KR" altLang="en-US"/>
        </a:p>
      </dgm:t>
    </dgm:pt>
    <dgm:pt modelId="{2C3357A1-78BC-42C5-B010-3654C370B929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AOI 2</a:t>
          </a:r>
          <a:r>
            <a: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rPr>
            <a:t>차 검사결과 체크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9336257-CEDB-441E-9CA8-F4F2CCB08699}" type="parTrans" cxnId="{CA304E99-036B-4442-80F3-7D1CC2342CFE}">
      <dgm:prSet/>
      <dgm:spPr/>
      <dgm:t>
        <a:bodyPr/>
        <a:lstStyle/>
        <a:p>
          <a:pPr latinLnBrk="1"/>
          <a:endParaRPr lang="ko-KR" altLang="en-US"/>
        </a:p>
      </dgm:t>
    </dgm:pt>
    <dgm:pt modelId="{02DEFDA3-5F34-4889-B975-3522C00EA87B}" type="sibTrans" cxnId="{CA304E99-036B-4442-80F3-7D1CC2342CFE}">
      <dgm:prSet/>
      <dgm:spPr/>
      <dgm:t>
        <a:bodyPr/>
        <a:lstStyle/>
        <a:p>
          <a:pPr latinLnBrk="1"/>
          <a:endParaRPr lang="ko-KR" altLang="en-US"/>
        </a:p>
      </dgm:t>
    </dgm:pt>
    <dgm:pt modelId="{27C44C6D-4103-4EBB-902B-8C416130DF1F}">
      <dgm:prSet phldrT="[텍스트]" custT="1"/>
      <dgm:spPr/>
      <dgm:t>
        <a:bodyPr/>
        <a:lstStyle/>
        <a:p>
          <a:pPr latinLnBrk="1"/>
          <a:r>
            <a: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동작 라인 정지</a:t>
          </a:r>
          <a:endParaRPr lang="ko-KR" altLang="en-US" sz="1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09F967-09CA-48E6-B79D-DFF7585B74C0}" type="parTrans" cxnId="{04E522BC-78A8-4A42-9C4C-1E6D2B6B2370}">
      <dgm:prSet/>
      <dgm:spPr/>
      <dgm:t>
        <a:bodyPr/>
        <a:lstStyle/>
        <a:p>
          <a:pPr latinLnBrk="1"/>
          <a:endParaRPr lang="ko-KR" altLang="en-US"/>
        </a:p>
      </dgm:t>
    </dgm:pt>
    <dgm:pt modelId="{BC2DD5D1-4BF9-428E-877E-8589CADC7884}" type="sibTrans" cxnId="{04E522BC-78A8-4A42-9C4C-1E6D2B6B2370}">
      <dgm:prSet/>
      <dgm:spPr/>
      <dgm:t>
        <a:bodyPr/>
        <a:lstStyle/>
        <a:p>
          <a:pPr latinLnBrk="1"/>
          <a:endParaRPr lang="ko-KR" altLang="en-US"/>
        </a:p>
      </dgm:t>
    </dgm:pt>
    <dgm:pt modelId="{DE94297B-BB69-4B7E-9863-EE52A2DE02C5}">
      <dgm:prSet phldrT="[텍스트]" custT="1"/>
      <dgm:spPr/>
      <dgm:t>
        <a:bodyPr/>
        <a:lstStyle/>
        <a:p>
          <a:pPr latinLnBrk="1"/>
          <a:r>
            <a: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</a:p>
      </dgm:t>
    </dgm:pt>
    <dgm:pt modelId="{96C51FE0-D317-4B37-A475-43C8D72AC82A}" type="parTrans" cxnId="{E6E3A24E-CE9D-486C-AA7E-1CD5CBA0616F}">
      <dgm:prSet/>
      <dgm:spPr/>
      <dgm:t>
        <a:bodyPr/>
        <a:lstStyle/>
        <a:p>
          <a:pPr latinLnBrk="1"/>
          <a:endParaRPr lang="ko-KR" altLang="en-US"/>
        </a:p>
      </dgm:t>
    </dgm:pt>
    <dgm:pt modelId="{2874D382-80EB-4F77-8650-3FE1E339CDEC}" type="sibTrans" cxnId="{E6E3A24E-CE9D-486C-AA7E-1CD5CBA0616F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5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5"/>
      <dgm:spPr/>
    </dgm:pt>
    <dgm:pt modelId="{C23C8BCD-89EF-473E-81F7-7C18EC2B91EB}" type="pres">
      <dgm:prSet presAssocID="{CA5E3796-F69F-4ED8-8E2B-86C87668AE6C}" presName="dstNode" presStyleLbl="node1" presStyleIdx="0" presStyleCnt="5"/>
      <dgm:spPr/>
    </dgm:pt>
    <dgm:pt modelId="{4FB9215A-B04F-4EAB-A727-9D7AC5EDEF5E}" type="pres">
      <dgm:prSet presAssocID="{DE94297B-BB69-4B7E-9863-EE52A2DE02C5}" presName="text_1" presStyleLbl="node1" presStyleIdx="0" presStyleCnt="5">
        <dgm:presLayoutVars>
          <dgm:bulletEnabled val="1"/>
        </dgm:presLayoutVars>
      </dgm:prSet>
      <dgm:spPr/>
    </dgm:pt>
    <dgm:pt modelId="{E2206827-5759-4690-8730-BF3278D0F8B4}" type="pres">
      <dgm:prSet presAssocID="{DE94297B-BB69-4B7E-9863-EE52A2DE02C5}" presName="accent_1" presStyleCnt="0"/>
      <dgm:spPr/>
    </dgm:pt>
    <dgm:pt modelId="{6F66A058-5604-4696-9C93-3EFBFE75289B}" type="pres">
      <dgm:prSet presAssocID="{DE94297B-BB69-4B7E-9863-EE52A2DE02C5}" presName="accentRepeatNode" presStyleLbl="solidFgAcc1" presStyleIdx="0" presStyleCnt="5"/>
      <dgm:spPr/>
    </dgm:pt>
    <dgm:pt modelId="{6FD7063C-4C25-4E3F-8B20-28A2CAA4B4D7}" type="pres">
      <dgm:prSet presAssocID="{AFC136BD-0C4A-4FE4-861F-8E47DCAA0AD3}" presName="text_2" presStyleLbl="node1" presStyleIdx="1" presStyleCnt="5">
        <dgm:presLayoutVars>
          <dgm:bulletEnabled val="1"/>
        </dgm:presLayoutVars>
      </dgm:prSet>
      <dgm:spPr/>
    </dgm:pt>
    <dgm:pt modelId="{6DDC5484-7D65-42D7-ABC9-42659DC80B26}" type="pres">
      <dgm:prSet presAssocID="{AFC136BD-0C4A-4FE4-861F-8E47DCAA0AD3}" presName="accent_2" presStyleCnt="0"/>
      <dgm:spPr/>
    </dgm:pt>
    <dgm:pt modelId="{66CB466B-1D1B-44A0-81E4-DE14A66DD429}" type="pres">
      <dgm:prSet presAssocID="{AFC136BD-0C4A-4FE4-861F-8E47DCAA0AD3}" presName="accentRepeatNode" presStyleLbl="solidFgAcc1" presStyleIdx="1" presStyleCnt="5"/>
      <dgm:spPr/>
    </dgm:pt>
    <dgm:pt modelId="{2FFC4BD0-E3CE-4944-8BC2-445420413174}" type="pres">
      <dgm:prSet presAssocID="{B2BFBC12-0801-4314-9A27-4E14BF2CAE9D}" presName="text_3" presStyleLbl="node1" presStyleIdx="2" presStyleCnt="5">
        <dgm:presLayoutVars>
          <dgm:bulletEnabled val="1"/>
        </dgm:presLayoutVars>
      </dgm:prSet>
      <dgm:spPr/>
    </dgm:pt>
    <dgm:pt modelId="{E6C44E7C-EBFE-4950-9D1B-BBAB6130C367}" type="pres">
      <dgm:prSet presAssocID="{B2BFBC12-0801-4314-9A27-4E14BF2CAE9D}" presName="accent_3" presStyleCnt="0"/>
      <dgm:spPr/>
    </dgm:pt>
    <dgm:pt modelId="{94FA5374-1782-4C3B-BDF4-39DC58CEA43B}" type="pres">
      <dgm:prSet presAssocID="{B2BFBC12-0801-4314-9A27-4E14BF2CAE9D}" presName="accentRepeatNode" presStyleLbl="solidFgAcc1" presStyleIdx="2" presStyleCnt="5"/>
      <dgm:spPr/>
    </dgm:pt>
    <dgm:pt modelId="{BB0FD9D0-D215-4D6F-832B-D935F8D7833C}" type="pres">
      <dgm:prSet presAssocID="{2C3357A1-78BC-42C5-B010-3654C370B929}" presName="text_4" presStyleLbl="node1" presStyleIdx="3" presStyleCnt="5">
        <dgm:presLayoutVars>
          <dgm:bulletEnabled val="1"/>
        </dgm:presLayoutVars>
      </dgm:prSet>
      <dgm:spPr/>
    </dgm:pt>
    <dgm:pt modelId="{12AA164D-F393-4A2D-9054-FCC735CF8E86}" type="pres">
      <dgm:prSet presAssocID="{2C3357A1-78BC-42C5-B010-3654C370B929}" presName="accent_4" presStyleCnt="0"/>
      <dgm:spPr/>
    </dgm:pt>
    <dgm:pt modelId="{E0F09F24-FC28-4A79-BFE9-9B5619C57A72}" type="pres">
      <dgm:prSet presAssocID="{2C3357A1-78BC-42C5-B010-3654C370B929}" presName="accentRepeatNode" presStyleLbl="solidFgAcc1" presStyleIdx="3" presStyleCnt="5"/>
      <dgm:spPr/>
    </dgm:pt>
    <dgm:pt modelId="{40145A35-064B-485A-939D-9FD878193696}" type="pres">
      <dgm:prSet presAssocID="{27C44C6D-4103-4EBB-902B-8C416130DF1F}" presName="text_5" presStyleLbl="node1" presStyleIdx="4" presStyleCnt="5">
        <dgm:presLayoutVars>
          <dgm:bulletEnabled val="1"/>
        </dgm:presLayoutVars>
      </dgm:prSet>
      <dgm:spPr/>
    </dgm:pt>
    <dgm:pt modelId="{4DBF9AD4-2806-46C1-9C85-B4B90ED0D464}" type="pres">
      <dgm:prSet presAssocID="{27C44C6D-4103-4EBB-902B-8C416130DF1F}" presName="accent_5" presStyleCnt="0"/>
      <dgm:spPr/>
    </dgm:pt>
    <dgm:pt modelId="{09900928-AEFD-446F-BE28-60AB0F4C7A5E}" type="pres">
      <dgm:prSet presAssocID="{27C44C6D-4103-4EBB-902B-8C416130DF1F}" presName="accentRepeatNode" presStyleLbl="solidFgAcc1" presStyleIdx="4" presStyleCnt="5"/>
      <dgm:spPr/>
    </dgm:pt>
  </dgm:ptLst>
  <dgm:cxnLst>
    <dgm:cxn modelId="{B9822630-7F25-4856-9E18-3456C9297481}" type="presOf" srcId="{CA5E3796-F69F-4ED8-8E2B-86C87668AE6C}" destId="{25142B45-1D8E-49CC-BC4F-1C54E70FBCB4}" srcOrd="0" destOrd="0" presId="urn:microsoft.com/office/officeart/2008/layout/VerticalCurvedList"/>
    <dgm:cxn modelId="{449D2142-E503-4664-B1DC-FFB0009B363D}" type="presOf" srcId="{27C44C6D-4103-4EBB-902B-8C416130DF1F}" destId="{40145A35-064B-485A-939D-9FD878193696}" srcOrd="0" destOrd="0" presId="urn:microsoft.com/office/officeart/2008/layout/VerticalCurvedList"/>
    <dgm:cxn modelId="{B2F8366A-9F19-4B4C-AB4D-A42C0D64221A}" type="presOf" srcId="{B2BFBC12-0801-4314-9A27-4E14BF2CAE9D}" destId="{2FFC4BD0-E3CE-4944-8BC2-445420413174}" srcOrd="0" destOrd="0" presId="urn:microsoft.com/office/officeart/2008/layout/VerticalCurvedList"/>
    <dgm:cxn modelId="{E6E3A24E-CE9D-486C-AA7E-1CD5CBA0616F}" srcId="{CA5E3796-F69F-4ED8-8E2B-86C87668AE6C}" destId="{DE94297B-BB69-4B7E-9863-EE52A2DE02C5}" srcOrd="0" destOrd="0" parTransId="{96C51FE0-D317-4B37-A475-43C8D72AC82A}" sibTransId="{2874D382-80EB-4F77-8650-3FE1E339CDEC}"/>
    <dgm:cxn modelId="{8565807B-AB64-4007-BCBD-831249B5F431}" type="presOf" srcId="{DE94297B-BB69-4B7E-9863-EE52A2DE02C5}" destId="{4FB9215A-B04F-4EAB-A727-9D7AC5EDEF5E}" srcOrd="0" destOrd="0" presId="urn:microsoft.com/office/officeart/2008/layout/VerticalCurvedList"/>
    <dgm:cxn modelId="{EE816E84-67CE-4D34-AF48-0CCE2AECB306}" type="presOf" srcId="{AFC136BD-0C4A-4FE4-861F-8E47DCAA0AD3}" destId="{6FD7063C-4C25-4E3F-8B20-28A2CAA4B4D7}" srcOrd="0" destOrd="0" presId="urn:microsoft.com/office/officeart/2008/layout/VerticalCurvedList"/>
    <dgm:cxn modelId="{E9EA3697-5635-4DF3-AB6F-9AA38D904795}" type="presOf" srcId="{2C3357A1-78BC-42C5-B010-3654C370B929}" destId="{BB0FD9D0-D215-4D6F-832B-D935F8D7833C}" srcOrd="0" destOrd="0" presId="urn:microsoft.com/office/officeart/2008/layout/VerticalCurvedList"/>
    <dgm:cxn modelId="{CA304E99-036B-4442-80F3-7D1CC2342CFE}" srcId="{CA5E3796-F69F-4ED8-8E2B-86C87668AE6C}" destId="{2C3357A1-78BC-42C5-B010-3654C370B929}" srcOrd="3" destOrd="0" parTransId="{59336257-CEDB-441E-9CA8-F4F2CCB08699}" sibTransId="{02DEFDA3-5F34-4889-B975-3522C00EA87B}"/>
    <dgm:cxn modelId="{04E522BC-78A8-4A42-9C4C-1E6D2B6B2370}" srcId="{CA5E3796-F69F-4ED8-8E2B-86C87668AE6C}" destId="{27C44C6D-4103-4EBB-902B-8C416130DF1F}" srcOrd="4" destOrd="0" parTransId="{4909F967-09CA-48E6-B79D-DFF7585B74C0}" sibTransId="{BC2DD5D1-4BF9-428E-877E-8589CADC7884}"/>
    <dgm:cxn modelId="{07A3E9DA-648B-4843-AACA-B1431253E1B3}" srcId="{CA5E3796-F69F-4ED8-8E2B-86C87668AE6C}" destId="{AFC136BD-0C4A-4FE4-861F-8E47DCAA0AD3}" srcOrd="1" destOrd="0" parTransId="{28BD0ED4-0E63-4144-8175-0EF65C31042A}" sibTransId="{C47F37E2-9263-4F69-9BE8-8EDBDE06E355}"/>
    <dgm:cxn modelId="{EB6D54DB-81F2-4AEB-AF31-A1E4C6D33984}" srcId="{CA5E3796-F69F-4ED8-8E2B-86C87668AE6C}" destId="{B2BFBC12-0801-4314-9A27-4E14BF2CAE9D}" srcOrd="2" destOrd="0" parTransId="{90179D51-09B9-427E-A98B-D6DCD294DCEF}" sibTransId="{1A0A40CC-1FA6-4483-8742-3BBA398A7E0B}"/>
    <dgm:cxn modelId="{728115E7-2C40-46BE-98D6-28209299E2D1}" type="presOf" srcId="{2874D382-80EB-4F77-8650-3FE1E339CDEC}" destId="{1FC82C43-C2AE-499A-98D9-CD89DF98B2EA}" srcOrd="0" destOrd="0" presId="urn:microsoft.com/office/officeart/2008/layout/VerticalCurvedList"/>
    <dgm:cxn modelId="{FF536E01-4E2B-4DAF-BF05-E1E0FD99670D}" type="presParOf" srcId="{25142B45-1D8E-49CC-BC4F-1C54E70FBCB4}" destId="{8FA33C51-E090-4115-953B-EF882BED23EF}" srcOrd="0" destOrd="0" presId="urn:microsoft.com/office/officeart/2008/layout/VerticalCurvedList"/>
    <dgm:cxn modelId="{F87F2093-D41F-44A7-BC5D-4C9BBB5C12BB}" type="presParOf" srcId="{8FA33C51-E090-4115-953B-EF882BED23EF}" destId="{777B9127-14F4-4A07-B8E3-92B9093D1916}" srcOrd="0" destOrd="0" presId="urn:microsoft.com/office/officeart/2008/layout/VerticalCurvedList"/>
    <dgm:cxn modelId="{6831CF63-8940-47B2-A81E-ACF8348B4E83}" type="presParOf" srcId="{777B9127-14F4-4A07-B8E3-92B9093D1916}" destId="{DF32DB1E-3CBA-40BE-AD72-D39D4AF58B77}" srcOrd="0" destOrd="0" presId="urn:microsoft.com/office/officeart/2008/layout/VerticalCurvedList"/>
    <dgm:cxn modelId="{38D9A88C-8AC7-456D-BC08-74A115230B49}" type="presParOf" srcId="{777B9127-14F4-4A07-B8E3-92B9093D1916}" destId="{1FC82C43-C2AE-499A-98D9-CD89DF98B2EA}" srcOrd="1" destOrd="0" presId="urn:microsoft.com/office/officeart/2008/layout/VerticalCurvedList"/>
    <dgm:cxn modelId="{5B2DBBA8-EE08-4442-9D05-49135C6C3F97}" type="presParOf" srcId="{777B9127-14F4-4A07-B8E3-92B9093D1916}" destId="{77FC161D-0896-415B-B3DA-16BBE346A22B}" srcOrd="2" destOrd="0" presId="urn:microsoft.com/office/officeart/2008/layout/VerticalCurvedList"/>
    <dgm:cxn modelId="{0D87572C-7291-4C1C-8548-35E73061C20A}" type="presParOf" srcId="{777B9127-14F4-4A07-B8E3-92B9093D1916}" destId="{C23C8BCD-89EF-473E-81F7-7C18EC2B91EB}" srcOrd="3" destOrd="0" presId="urn:microsoft.com/office/officeart/2008/layout/VerticalCurvedList"/>
    <dgm:cxn modelId="{3F7B2E76-E960-422D-9437-5593C685AF15}" type="presParOf" srcId="{8FA33C51-E090-4115-953B-EF882BED23EF}" destId="{4FB9215A-B04F-4EAB-A727-9D7AC5EDEF5E}" srcOrd="1" destOrd="0" presId="urn:microsoft.com/office/officeart/2008/layout/VerticalCurvedList"/>
    <dgm:cxn modelId="{D6BD22A0-0237-4D13-8F63-6537D0C987E7}" type="presParOf" srcId="{8FA33C51-E090-4115-953B-EF882BED23EF}" destId="{E2206827-5759-4690-8730-BF3278D0F8B4}" srcOrd="2" destOrd="0" presId="urn:microsoft.com/office/officeart/2008/layout/VerticalCurvedList"/>
    <dgm:cxn modelId="{8F7AF0B2-B1A6-41DE-97E7-AED7703626CF}" type="presParOf" srcId="{E2206827-5759-4690-8730-BF3278D0F8B4}" destId="{6F66A058-5604-4696-9C93-3EFBFE75289B}" srcOrd="0" destOrd="0" presId="urn:microsoft.com/office/officeart/2008/layout/VerticalCurvedList"/>
    <dgm:cxn modelId="{00F2601C-E322-4FB1-B3DB-5BCFED167A00}" type="presParOf" srcId="{8FA33C51-E090-4115-953B-EF882BED23EF}" destId="{6FD7063C-4C25-4E3F-8B20-28A2CAA4B4D7}" srcOrd="3" destOrd="0" presId="urn:microsoft.com/office/officeart/2008/layout/VerticalCurvedList"/>
    <dgm:cxn modelId="{60213532-2FA2-4075-A937-6D00FC152917}" type="presParOf" srcId="{8FA33C51-E090-4115-953B-EF882BED23EF}" destId="{6DDC5484-7D65-42D7-ABC9-42659DC80B26}" srcOrd="4" destOrd="0" presId="urn:microsoft.com/office/officeart/2008/layout/VerticalCurvedList"/>
    <dgm:cxn modelId="{83972281-69E2-4839-86C2-AB0FA17C51D4}" type="presParOf" srcId="{6DDC5484-7D65-42D7-ABC9-42659DC80B26}" destId="{66CB466B-1D1B-44A0-81E4-DE14A66DD429}" srcOrd="0" destOrd="0" presId="urn:microsoft.com/office/officeart/2008/layout/VerticalCurvedList"/>
    <dgm:cxn modelId="{C1586CAE-7210-4F2E-924C-AFE9793D4A4F}" type="presParOf" srcId="{8FA33C51-E090-4115-953B-EF882BED23EF}" destId="{2FFC4BD0-E3CE-4944-8BC2-445420413174}" srcOrd="5" destOrd="0" presId="urn:microsoft.com/office/officeart/2008/layout/VerticalCurvedList"/>
    <dgm:cxn modelId="{9C0170D4-A2EA-4E57-818A-1A6506FEB603}" type="presParOf" srcId="{8FA33C51-E090-4115-953B-EF882BED23EF}" destId="{E6C44E7C-EBFE-4950-9D1B-BBAB6130C367}" srcOrd="6" destOrd="0" presId="urn:microsoft.com/office/officeart/2008/layout/VerticalCurvedList"/>
    <dgm:cxn modelId="{DAE5443E-B995-48DD-A15E-E7275E557F78}" type="presParOf" srcId="{E6C44E7C-EBFE-4950-9D1B-BBAB6130C367}" destId="{94FA5374-1782-4C3B-BDF4-39DC58CEA43B}" srcOrd="0" destOrd="0" presId="urn:microsoft.com/office/officeart/2008/layout/VerticalCurvedList"/>
    <dgm:cxn modelId="{1746ABB8-FA88-4E84-9725-A36C67533438}" type="presParOf" srcId="{8FA33C51-E090-4115-953B-EF882BED23EF}" destId="{BB0FD9D0-D215-4D6F-832B-D935F8D7833C}" srcOrd="7" destOrd="0" presId="urn:microsoft.com/office/officeart/2008/layout/VerticalCurvedList"/>
    <dgm:cxn modelId="{4CB1588F-F1C0-459D-997E-95DA0B1564C8}" type="presParOf" srcId="{8FA33C51-E090-4115-953B-EF882BED23EF}" destId="{12AA164D-F393-4A2D-9054-FCC735CF8E86}" srcOrd="8" destOrd="0" presId="urn:microsoft.com/office/officeart/2008/layout/VerticalCurvedList"/>
    <dgm:cxn modelId="{5EB14EB7-8466-4E5E-A8DC-D2E5593AB673}" type="presParOf" srcId="{12AA164D-F393-4A2D-9054-FCC735CF8E86}" destId="{E0F09F24-FC28-4A79-BFE9-9B5619C57A72}" srcOrd="0" destOrd="0" presId="urn:microsoft.com/office/officeart/2008/layout/VerticalCurvedList"/>
    <dgm:cxn modelId="{7F5F051B-FFA4-407E-AE91-279AAF170508}" type="presParOf" srcId="{8FA33C51-E090-4115-953B-EF882BED23EF}" destId="{40145A35-064B-485A-939D-9FD878193696}" srcOrd="9" destOrd="0" presId="urn:microsoft.com/office/officeart/2008/layout/VerticalCurvedList"/>
    <dgm:cxn modelId="{8B0775F8-9C88-4530-B64F-628D9D9BB01E}" type="presParOf" srcId="{8FA33C51-E090-4115-953B-EF882BED23EF}" destId="{4DBF9AD4-2806-46C1-9C85-B4B90ED0D464}" srcOrd="10" destOrd="0" presId="urn:microsoft.com/office/officeart/2008/layout/VerticalCurvedList"/>
    <dgm:cxn modelId="{77CCBDE8-FC07-49FB-81CE-A15C16B08C32}" type="presParOf" srcId="{4DBF9AD4-2806-46C1-9C85-B4B90ED0D464}" destId="{09900928-AEFD-446F-BE28-60AB0F4C7A5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2D497CF-058A-461E-A696-A5B6C7DBFA32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A545663A-009C-44BE-8B76-D405DF88E81B}">
      <dgm:prSet phldrT="[텍스트]"/>
      <dgm:spPr>
        <a:solidFill>
          <a:schemeClr val="accent4">
            <a:hueOff val="0"/>
            <a:satOff val="0"/>
            <a:lumOff val="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</a:t>
          </a:r>
        </a:p>
      </dgm:t>
    </dgm:pt>
    <dgm:pt modelId="{91F1A13E-2DD5-47E5-82A2-C02E500A2100}" type="parTrans" cxnId="{3EFE86C4-23BC-4089-AA44-36D4B117901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FDC7C-17CE-468B-977A-C1E99F18CDD1}" type="sibTrans" cxnId="{3EFE86C4-23BC-4089-AA44-36D4B117901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739B84-8BBD-49D8-9A34-AB4EB1B974BE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라벨부착</a:t>
          </a:r>
        </a:p>
      </dgm:t>
    </dgm:pt>
    <dgm:pt modelId="{3AB0D416-CB56-4BD2-A10A-0A4A06CF783D}" type="parTrans" cxnId="{36A37EFB-CC3C-40B3-A022-EF8E344A4C9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49BC6-211B-4203-9CC2-C352E2EB9516}" type="sibTrans" cxnId="{36A37EFB-CC3C-40B3-A022-EF8E344A4C9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C8BBCB-7308-4371-A52C-6A4D7B9BC656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48A790-8BA4-49B9-B369-14EE80D619A0}" type="parTrans" cxnId="{29244FE9-AC45-4CF5-AED4-6F0990577A5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4C8D3-AEB0-4D53-82CA-2553546F0371}" type="sibTrans" cxnId="{29244FE9-AC45-4CF5-AED4-6F0990577A5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3A1695-49AC-4883-BE70-AF7D8DACBEE2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자재출고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4D518F-D7DF-4E65-87CE-E106FB1AF355}" type="parTrans" cxnId="{10BEA7EB-F774-4CBA-BA36-6F1A10DE52D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83D1A-87F9-4E35-8142-13BA2C280D31}" type="sibTrans" cxnId="{10BEA7EB-F774-4CBA-BA36-6F1A10DE52D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E4E0D-9DA1-4D46-8B21-10D46DDA9508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1C366-5A50-4CF5-B377-5FC1ABBE6501}" type="par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98E744-A21C-4742-B11E-4906E4CE2CF0}" type="sibTrans" cxnId="{9D3A51D4-4768-43A7-9AFC-6C6FE3A7BAFE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C3966E-67F2-4500-A8EE-5DF54F4A79CC}">
      <dgm:prSet phldrT="[텍스트]"/>
      <dgm:spPr>
        <a:solidFill>
          <a:schemeClr val="accent4">
            <a:hueOff val="359873"/>
            <a:satOff val="17380"/>
            <a:lumOff val="9803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자재반납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DFA3D8-51AE-465A-A0A3-40AF28BC1BFC}" type="parTrans" cxnId="{1A06064A-EBCD-4569-8CB5-9459BAB3630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E0B8C91-DDC7-4565-A15E-3B50B30DE459}" type="sibTrans" cxnId="{1A06064A-EBCD-4569-8CB5-9459BAB3630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D15EEF-75E0-45F0-A488-C44F60C68C83}" type="pres">
      <dgm:prSet presAssocID="{C2D497CF-058A-461E-A696-A5B6C7DBFA32}" presName="Name0" presStyleCnt="0">
        <dgm:presLayoutVars>
          <dgm:dir/>
          <dgm:resizeHandles val="exact"/>
        </dgm:presLayoutVars>
      </dgm:prSet>
      <dgm:spPr/>
    </dgm:pt>
    <dgm:pt modelId="{F6E7BDCC-D10C-4CB0-A1F3-0BF222A66E5A}" type="pres">
      <dgm:prSet presAssocID="{C2D497CF-058A-461E-A696-A5B6C7DBFA32}" presName="fgShape" presStyleLbl="fgShp" presStyleIdx="0" presStyleCn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0C15498-8123-4FDC-A115-BE30F8FC3980}" type="pres">
      <dgm:prSet presAssocID="{C2D497CF-058A-461E-A696-A5B6C7DBFA32}" presName="linComp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262947A-4F87-43D9-8004-CE6CDDD39460}" type="pres">
      <dgm:prSet presAssocID="{A545663A-009C-44BE-8B76-D405DF88E81B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84D9660-2F9A-458E-B51F-814E5BD39808}" type="pres">
      <dgm:prSet presAssocID="{A545663A-009C-44BE-8B76-D405DF88E81B}" presName="bkgdShape" presStyleLbl="node1" presStyleIdx="0" presStyleCnt="6"/>
      <dgm:spPr/>
    </dgm:pt>
    <dgm:pt modelId="{07960B69-B99B-4F0B-AAE5-90F3543FB915}" type="pres">
      <dgm:prSet presAssocID="{A545663A-009C-44BE-8B76-D405DF88E81B}" presName="nodeTx" presStyleLbl="node1" presStyleIdx="0" presStyleCnt="6">
        <dgm:presLayoutVars>
          <dgm:bulletEnabled val="1"/>
        </dgm:presLayoutVars>
      </dgm:prSet>
      <dgm:spPr/>
    </dgm:pt>
    <dgm:pt modelId="{2327317C-1F97-4243-9E01-7937DBFD5968}" type="pres">
      <dgm:prSet presAssocID="{A545663A-009C-44BE-8B76-D405DF88E81B}" presName="invisiNode" presStyleLbl="node1" presStyleIdx="0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561D900-690F-4CF7-B105-15774024D924}" type="pres">
      <dgm:prSet presAssocID="{A545663A-009C-44BE-8B76-D405DF88E81B}" presName="imagNode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58170A2-108A-4372-8771-D560440BD696}" type="pres">
      <dgm:prSet presAssocID="{1E6FDC7C-17CE-468B-977A-C1E99F18CDD1}" presName="sibTrans" presStyleLbl="sibTrans2D1" presStyleIdx="0" presStyleCnt="0"/>
      <dgm:spPr/>
    </dgm:pt>
    <dgm:pt modelId="{D078F7F8-6218-4A39-91AE-6EF57084AEF0}" type="pres">
      <dgm:prSet presAssocID="{87739B84-8BBD-49D8-9A34-AB4EB1B974BE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EE67CFC-0E6E-4F28-AF3F-72BC37D22574}" type="pres">
      <dgm:prSet presAssocID="{87739B84-8BBD-49D8-9A34-AB4EB1B974BE}" presName="bkgdShape" presStyleLbl="node1" presStyleIdx="1" presStyleCnt="6"/>
      <dgm:spPr/>
    </dgm:pt>
    <dgm:pt modelId="{25EA16BD-77AF-42AA-8393-4427335F350B}" type="pres">
      <dgm:prSet presAssocID="{87739B84-8BBD-49D8-9A34-AB4EB1B974BE}" presName="nodeTx" presStyleLbl="node1" presStyleIdx="1" presStyleCnt="6">
        <dgm:presLayoutVars>
          <dgm:bulletEnabled val="1"/>
        </dgm:presLayoutVars>
      </dgm:prSet>
      <dgm:spPr/>
    </dgm:pt>
    <dgm:pt modelId="{B7447BB5-22BE-4D23-8A6E-376A08C22B10}" type="pres">
      <dgm:prSet presAssocID="{87739B84-8BBD-49D8-9A34-AB4EB1B974BE}" presName="invisiNode" presStyleLbl="node1" presStyleIdx="1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85393F4-C4DF-4CEB-8E5C-DA5F5CDA54CE}" type="pres">
      <dgm:prSet presAssocID="{87739B84-8BBD-49D8-9A34-AB4EB1B974BE}" presName="imagNode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D638759-67E0-4EAF-AC12-6EC67DBBB225}" type="pres">
      <dgm:prSet presAssocID="{E8949BC6-211B-4203-9CC2-C352E2EB9516}" presName="sibTrans" presStyleLbl="sibTrans2D1" presStyleIdx="0" presStyleCnt="0"/>
      <dgm:spPr/>
    </dgm:pt>
    <dgm:pt modelId="{0AE31BEA-63DE-4A08-94D8-6227D83BB20D}" type="pres">
      <dgm:prSet presAssocID="{1CC8BBCB-7308-4371-A52C-6A4D7B9BC656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081E0DD-1CB4-48DB-99E6-5BEA97CFB981}" type="pres">
      <dgm:prSet presAssocID="{1CC8BBCB-7308-4371-A52C-6A4D7B9BC656}" presName="bkgdShape" presStyleLbl="node1" presStyleIdx="2" presStyleCnt="6"/>
      <dgm:spPr/>
    </dgm:pt>
    <dgm:pt modelId="{6450E4D6-F851-4B3C-AE06-3AFBA876851E}" type="pres">
      <dgm:prSet presAssocID="{1CC8BBCB-7308-4371-A52C-6A4D7B9BC656}" presName="nodeTx" presStyleLbl="node1" presStyleIdx="2" presStyleCnt="6">
        <dgm:presLayoutVars>
          <dgm:bulletEnabled val="1"/>
        </dgm:presLayoutVars>
      </dgm:prSet>
      <dgm:spPr/>
    </dgm:pt>
    <dgm:pt modelId="{23175094-BAB7-4E93-B524-09CDD28A1CB4}" type="pres">
      <dgm:prSet presAssocID="{1CC8BBCB-7308-4371-A52C-6A4D7B9BC656}" presName="invisiNode" presStyleLbl="node1" presStyleIdx="2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53910D5-F6A3-4EF4-A594-495335AEDE8C}" type="pres">
      <dgm:prSet presAssocID="{1CC8BBCB-7308-4371-A52C-6A4D7B9BC656}" presName="imagNode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6CD6780-23DE-4EB6-BBDA-F608C21F85FF}" type="pres">
      <dgm:prSet presAssocID="{11D4C8D3-AEB0-4D53-82CA-2553546F0371}" presName="sibTrans" presStyleLbl="sibTrans2D1" presStyleIdx="0" presStyleCnt="0"/>
      <dgm:spPr/>
    </dgm:pt>
    <dgm:pt modelId="{ADC8C511-11C9-419F-A423-78E24D5E734E}" type="pres">
      <dgm:prSet presAssocID="{263A1695-49AC-4883-BE70-AF7D8DACBEE2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A0D8EF3-78A3-4F98-84E8-8ED69DEAA81A}" type="pres">
      <dgm:prSet presAssocID="{263A1695-49AC-4883-BE70-AF7D8DACBEE2}" presName="bkgdShape" presStyleLbl="node1" presStyleIdx="3" presStyleCnt="6"/>
      <dgm:spPr/>
    </dgm:pt>
    <dgm:pt modelId="{A8F72E99-9C04-4B7D-979A-4E9FA5074CE3}" type="pres">
      <dgm:prSet presAssocID="{263A1695-49AC-4883-BE70-AF7D8DACBEE2}" presName="nodeTx" presStyleLbl="node1" presStyleIdx="3" presStyleCnt="6">
        <dgm:presLayoutVars>
          <dgm:bulletEnabled val="1"/>
        </dgm:presLayoutVars>
      </dgm:prSet>
      <dgm:spPr/>
    </dgm:pt>
    <dgm:pt modelId="{20D5C9EF-B3B3-4E7C-B0C7-D0AA1BE15283}" type="pres">
      <dgm:prSet presAssocID="{263A1695-49AC-4883-BE70-AF7D8DACBEE2}" presName="invisiNode" presStyleLbl="node1" presStyleIdx="3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1148DC4-6510-4602-AFE7-C7B2541F6E8D}" type="pres">
      <dgm:prSet presAssocID="{263A1695-49AC-4883-BE70-AF7D8DACBEE2}" presName="imagNode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50EB05E-32F1-4801-AB15-71AE7674EB96}" type="pres">
      <dgm:prSet presAssocID="{E3983D1A-87F9-4E35-8142-13BA2C280D31}" presName="sibTrans" presStyleLbl="sibTrans2D1" presStyleIdx="0" presStyleCnt="0"/>
      <dgm:spPr/>
    </dgm:pt>
    <dgm:pt modelId="{D14E1350-4545-4BE3-933E-482AB8336C18}" type="pres">
      <dgm:prSet presAssocID="{964E4E0D-9DA1-4D46-8B21-10D46DDA9508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7B4E53E-5974-4ABF-8185-535AD46ED2ED}" type="pres">
      <dgm:prSet presAssocID="{964E4E0D-9DA1-4D46-8B21-10D46DDA9508}" presName="bkgdShape" presStyleLbl="node1" presStyleIdx="4" presStyleCnt="6"/>
      <dgm:spPr/>
    </dgm:pt>
    <dgm:pt modelId="{7D3E8EA0-B402-46E6-BDC2-A4AAE3A16D9F}" type="pres">
      <dgm:prSet presAssocID="{964E4E0D-9DA1-4D46-8B21-10D46DDA9508}" presName="nodeTx" presStyleLbl="node1" presStyleIdx="4" presStyleCnt="6">
        <dgm:presLayoutVars>
          <dgm:bulletEnabled val="1"/>
        </dgm:presLayoutVars>
      </dgm:prSet>
      <dgm:spPr/>
    </dgm:pt>
    <dgm:pt modelId="{87D04747-0588-4BA5-B87C-DB342202E78C}" type="pres">
      <dgm:prSet presAssocID="{964E4E0D-9DA1-4D46-8B21-10D46DDA9508}" presName="invisiNode" presStyleLbl="node1" presStyleIdx="4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ECFB594-F8B6-455E-9C9B-57F1D831E455}" type="pres">
      <dgm:prSet presAssocID="{964E4E0D-9DA1-4D46-8B21-10D46DDA9508}" presName="imagNode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F7F263A-0C62-4D92-BEC0-2DAC60ABB858}" type="pres">
      <dgm:prSet presAssocID="{AC98E744-A21C-4742-B11E-4906E4CE2CF0}" presName="sibTrans" presStyleLbl="sibTrans2D1" presStyleIdx="0" presStyleCnt="0"/>
      <dgm:spPr/>
    </dgm:pt>
    <dgm:pt modelId="{AB69B571-A8FC-4074-9930-A92C1300364C}" type="pres">
      <dgm:prSet presAssocID="{25C3966E-67F2-4500-A8EE-5DF54F4A79CC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7EC4E59-CB9B-4717-9633-407AD0E464BD}" type="pres">
      <dgm:prSet presAssocID="{25C3966E-67F2-4500-A8EE-5DF54F4A79CC}" presName="bkgdShape" presStyleLbl="node1" presStyleIdx="5" presStyleCnt="6"/>
      <dgm:spPr/>
    </dgm:pt>
    <dgm:pt modelId="{B39DA358-0E51-4AF2-8051-25B9B201B1A3}" type="pres">
      <dgm:prSet presAssocID="{25C3966E-67F2-4500-A8EE-5DF54F4A79CC}" presName="nodeTx" presStyleLbl="node1" presStyleIdx="5" presStyleCnt="6">
        <dgm:presLayoutVars>
          <dgm:bulletEnabled val="1"/>
        </dgm:presLayoutVars>
      </dgm:prSet>
      <dgm:spPr/>
    </dgm:pt>
    <dgm:pt modelId="{933966F7-7D5A-4EB2-A966-F052B44D2FC9}" type="pres">
      <dgm:prSet presAssocID="{25C3966E-67F2-4500-A8EE-5DF54F4A79CC}" presName="invisiNode" presStyleLbl="node1" presStyleIdx="5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93BD400E-96D7-4BD9-924F-0F3AA84A880B}" type="pres">
      <dgm:prSet presAssocID="{25C3966E-67F2-4500-A8EE-5DF54F4A79CC}" presName="imagNode" presStyleLbl="fgImgPlace1" presStyleIdx="5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30F45C02-989D-4538-B24E-76BF88098845}" type="presOf" srcId="{25C3966E-67F2-4500-A8EE-5DF54F4A79CC}" destId="{B7EC4E59-CB9B-4717-9633-407AD0E464BD}" srcOrd="0" destOrd="0" presId="urn:microsoft.com/office/officeart/2005/8/layout/hList7"/>
    <dgm:cxn modelId="{57E91D37-31FA-46DB-8598-F3A5ED1AF1F4}" type="presOf" srcId="{A545663A-009C-44BE-8B76-D405DF88E81B}" destId="{07960B69-B99B-4F0B-AAE5-90F3543FB915}" srcOrd="1" destOrd="0" presId="urn:microsoft.com/office/officeart/2005/8/layout/hList7"/>
    <dgm:cxn modelId="{3353CC41-A725-4F00-B3C1-6AF71E75CEDA}" type="presOf" srcId="{87739B84-8BBD-49D8-9A34-AB4EB1B974BE}" destId="{25EA16BD-77AF-42AA-8393-4427335F350B}" srcOrd="1" destOrd="0" presId="urn:microsoft.com/office/officeart/2005/8/layout/hList7"/>
    <dgm:cxn modelId="{EEB7EE46-DE39-4187-A354-9B557B032206}" type="presOf" srcId="{AC98E744-A21C-4742-B11E-4906E4CE2CF0}" destId="{1F7F263A-0C62-4D92-BEC0-2DAC60ABB858}" srcOrd="0" destOrd="0" presId="urn:microsoft.com/office/officeart/2005/8/layout/hList7"/>
    <dgm:cxn modelId="{1A06064A-EBCD-4569-8CB5-9459BAB36307}" srcId="{C2D497CF-058A-461E-A696-A5B6C7DBFA32}" destId="{25C3966E-67F2-4500-A8EE-5DF54F4A79CC}" srcOrd="5" destOrd="0" parTransId="{A5DFA3D8-51AE-465A-A0A3-40AF28BC1BFC}" sibTransId="{AE0B8C91-DDC7-4565-A15E-3B50B30DE459}"/>
    <dgm:cxn modelId="{72DC3E6A-3F25-4DC1-95B8-375B1AFFE810}" type="presOf" srcId="{87739B84-8BBD-49D8-9A34-AB4EB1B974BE}" destId="{2EE67CFC-0E6E-4F28-AF3F-72BC37D22574}" srcOrd="0" destOrd="0" presId="urn:microsoft.com/office/officeart/2005/8/layout/hList7"/>
    <dgm:cxn modelId="{6459A84E-B7B5-48FC-9695-B0C564CB145D}" type="presOf" srcId="{263A1695-49AC-4883-BE70-AF7D8DACBEE2}" destId="{CA0D8EF3-78A3-4F98-84E8-8ED69DEAA81A}" srcOrd="0" destOrd="0" presId="urn:microsoft.com/office/officeart/2005/8/layout/hList7"/>
    <dgm:cxn modelId="{50CE4577-5D1A-45E5-B93D-A97BF5F81ED5}" type="presOf" srcId="{C2D497CF-058A-461E-A696-A5B6C7DBFA32}" destId="{F8D15EEF-75E0-45F0-A488-C44F60C68C83}" srcOrd="0" destOrd="0" presId="urn:microsoft.com/office/officeart/2005/8/layout/hList7"/>
    <dgm:cxn modelId="{6D6DE178-EE7C-4BD2-883A-E0ED50883DA2}" type="presOf" srcId="{263A1695-49AC-4883-BE70-AF7D8DACBEE2}" destId="{A8F72E99-9C04-4B7D-979A-4E9FA5074CE3}" srcOrd="1" destOrd="0" presId="urn:microsoft.com/office/officeart/2005/8/layout/hList7"/>
    <dgm:cxn modelId="{B1D36479-D39F-4943-9EA2-6B1B07AE43A2}" type="presOf" srcId="{1E6FDC7C-17CE-468B-977A-C1E99F18CDD1}" destId="{758170A2-108A-4372-8771-D560440BD696}" srcOrd="0" destOrd="0" presId="urn:microsoft.com/office/officeart/2005/8/layout/hList7"/>
    <dgm:cxn modelId="{2AF0A997-3F6D-4EF0-A275-215F33A1BA76}" type="presOf" srcId="{964E4E0D-9DA1-4D46-8B21-10D46DDA9508}" destId="{7D3E8EA0-B402-46E6-BDC2-A4AAE3A16D9F}" srcOrd="1" destOrd="0" presId="urn:microsoft.com/office/officeart/2005/8/layout/hList7"/>
    <dgm:cxn modelId="{FFBF3BB2-0560-46F1-82F2-0C96A3E56DDE}" type="presOf" srcId="{A545663A-009C-44BE-8B76-D405DF88E81B}" destId="{B84D9660-2F9A-458E-B51F-814E5BD39808}" srcOrd="0" destOrd="0" presId="urn:microsoft.com/office/officeart/2005/8/layout/hList7"/>
    <dgm:cxn modelId="{D947AFB4-9EEE-4B26-80F5-675075CF3491}" type="presOf" srcId="{11D4C8D3-AEB0-4D53-82CA-2553546F0371}" destId="{56CD6780-23DE-4EB6-BBDA-F608C21F85FF}" srcOrd="0" destOrd="0" presId="urn:microsoft.com/office/officeart/2005/8/layout/hList7"/>
    <dgm:cxn modelId="{535AC7B6-BA29-46B7-AD7F-38E414421023}" type="presOf" srcId="{E8949BC6-211B-4203-9CC2-C352E2EB9516}" destId="{2D638759-67E0-4EAF-AC12-6EC67DBBB225}" srcOrd="0" destOrd="0" presId="urn:microsoft.com/office/officeart/2005/8/layout/hList7"/>
    <dgm:cxn modelId="{68F113BA-03BD-45DD-B338-494BED57C3E2}" type="presOf" srcId="{964E4E0D-9DA1-4D46-8B21-10D46DDA9508}" destId="{67B4E53E-5974-4ABF-8185-535AD46ED2ED}" srcOrd="0" destOrd="0" presId="urn:microsoft.com/office/officeart/2005/8/layout/hList7"/>
    <dgm:cxn modelId="{3EFE86C4-23BC-4089-AA44-36D4B117901A}" srcId="{C2D497CF-058A-461E-A696-A5B6C7DBFA32}" destId="{A545663A-009C-44BE-8B76-D405DF88E81B}" srcOrd="0" destOrd="0" parTransId="{91F1A13E-2DD5-47E5-82A2-C02E500A2100}" sibTransId="{1E6FDC7C-17CE-468B-977A-C1E99F18CDD1}"/>
    <dgm:cxn modelId="{93A6FBCB-9546-456B-A85F-9A709F1E6188}" type="presOf" srcId="{1CC8BBCB-7308-4371-A52C-6A4D7B9BC656}" destId="{3081E0DD-1CB4-48DB-99E6-5BEA97CFB981}" srcOrd="0" destOrd="0" presId="urn:microsoft.com/office/officeart/2005/8/layout/hList7"/>
    <dgm:cxn modelId="{9D3A51D4-4768-43A7-9AFC-6C6FE3A7BAFE}" srcId="{C2D497CF-058A-461E-A696-A5B6C7DBFA32}" destId="{964E4E0D-9DA1-4D46-8B21-10D46DDA9508}" srcOrd="4" destOrd="0" parTransId="{D641C366-5A50-4CF5-B377-5FC1ABBE6501}" sibTransId="{AC98E744-A21C-4742-B11E-4906E4CE2CF0}"/>
    <dgm:cxn modelId="{976722D6-653E-478F-B3A4-6124FEF81C5F}" type="presOf" srcId="{25C3966E-67F2-4500-A8EE-5DF54F4A79CC}" destId="{B39DA358-0E51-4AF2-8051-25B9B201B1A3}" srcOrd="1" destOrd="0" presId="urn:microsoft.com/office/officeart/2005/8/layout/hList7"/>
    <dgm:cxn modelId="{BD341DD8-9F86-42C0-ABA6-A7917D5B144F}" type="presOf" srcId="{E3983D1A-87F9-4E35-8142-13BA2C280D31}" destId="{850EB05E-32F1-4801-AB15-71AE7674EB96}" srcOrd="0" destOrd="0" presId="urn:microsoft.com/office/officeart/2005/8/layout/hList7"/>
    <dgm:cxn modelId="{29244FE9-AC45-4CF5-AED4-6F0990577A59}" srcId="{C2D497CF-058A-461E-A696-A5B6C7DBFA32}" destId="{1CC8BBCB-7308-4371-A52C-6A4D7B9BC656}" srcOrd="2" destOrd="0" parTransId="{CC48A790-8BA4-49B9-B369-14EE80D619A0}" sibTransId="{11D4C8D3-AEB0-4D53-82CA-2553546F0371}"/>
    <dgm:cxn modelId="{10BEA7EB-F774-4CBA-BA36-6F1A10DE52D0}" srcId="{C2D497CF-058A-461E-A696-A5B6C7DBFA32}" destId="{263A1695-49AC-4883-BE70-AF7D8DACBEE2}" srcOrd="3" destOrd="0" parTransId="{DC4D518F-D7DF-4E65-87CE-E106FB1AF355}" sibTransId="{E3983D1A-87F9-4E35-8142-13BA2C280D31}"/>
    <dgm:cxn modelId="{9E4B98F1-7642-46D7-8710-C8822BAD6371}" type="presOf" srcId="{1CC8BBCB-7308-4371-A52C-6A4D7B9BC656}" destId="{6450E4D6-F851-4B3C-AE06-3AFBA876851E}" srcOrd="1" destOrd="0" presId="urn:microsoft.com/office/officeart/2005/8/layout/hList7"/>
    <dgm:cxn modelId="{36A37EFB-CC3C-40B3-A022-EF8E344A4C9A}" srcId="{C2D497CF-058A-461E-A696-A5B6C7DBFA32}" destId="{87739B84-8BBD-49D8-9A34-AB4EB1B974BE}" srcOrd="1" destOrd="0" parTransId="{3AB0D416-CB56-4BD2-A10A-0A4A06CF783D}" sibTransId="{E8949BC6-211B-4203-9CC2-C352E2EB9516}"/>
    <dgm:cxn modelId="{057A7BD6-60D4-4B7A-9F31-089B5ADCFC2E}" type="presParOf" srcId="{F8D15EEF-75E0-45F0-A488-C44F60C68C83}" destId="{F6E7BDCC-D10C-4CB0-A1F3-0BF222A66E5A}" srcOrd="0" destOrd="0" presId="urn:microsoft.com/office/officeart/2005/8/layout/hList7"/>
    <dgm:cxn modelId="{D97B560F-C43F-46D1-B0F7-0B9A88BA38AD}" type="presParOf" srcId="{F8D15EEF-75E0-45F0-A488-C44F60C68C83}" destId="{40C15498-8123-4FDC-A115-BE30F8FC3980}" srcOrd="1" destOrd="0" presId="urn:microsoft.com/office/officeart/2005/8/layout/hList7"/>
    <dgm:cxn modelId="{0CAF95F4-E787-4221-82CD-4207CEF611DE}" type="presParOf" srcId="{40C15498-8123-4FDC-A115-BE30F8FC3980}" destId="{4262947A-4F87-43D9-8004-CE6CDDD39460}" srcOrd="0" destOrd="0" presId="urn:microsoft.com/office/officeart/2005/8/layout/hList7"/>
    <dgm:cxn modelId="{3167023A-1BFE-436A-A107-EDD121F844A8}" type="presParOf" srcId="{4262947A-4F87-43D9-8004-CE6CDDD39460}" destId="{B84D9660-2F9A-458E-B51F-814E5BD39808}" srcOrd="0" destOrd="0" presId="urn:microsoft.com/office/officeart/2005/8/layout/hList7"/>
    <dgm:cxn modelId="{2041B85C-D1FF-4D93-BA4B-6CF89BA3F6A5}" type="presParOf" srcId="{4262947A-4F87-43D9-8004-CE6CDDD39460}" destId="{07960B69-B99B-4F0B-AAE5-90F3543FB915}" srcOrd="1" destOrd="0" presId="urn:microsoft.com/office/officeart/2005/8/layout/hList7"/>
    <dgm:cxn modelId="{C3E7B586-751A-4FCE-BF97-187D6031EA1B}" type="presParOf" srcId="{4262947A-4F87-43D9-8004-CE6CDDD39460}" destId="{2327317C-1F97-4243-9E01-7937DBFD5968}" srcOrd="2" destOrd="0" presId="urn:microsoft.com/office/officeart/2005/8/layout/hList7"/>
    <dgm:cxn modelId="{71C6AB15-D769-4A20-8851-1F70F0B2B5C0}" type="presParOf" srcId="{4262947A-4F87-43D9-8004-CE6CDDD39460}" destId="{1561D900-690F-4CF7-B105-15774024D924}" srcOrd="3" destOrd="0" presId="urn:microsoft.com/office/officeart/2005/8/layout/hList7"/>
    <dgm:cxn modelId="{FF792F9C-AC5F-4A43-B932-75DCC094EBBC}" type="presParOf" srcId="{40C15498-8123-4FDC-A115-BE30F8FC3980}" destId="{758170A2-108A-4372-8771-D560440BD696}" srcOrd="1" destOrd="0" presId="urn:microsoft.com/office/officeart/2005/8/layout/hList7"/>
    <dgm:cxn modelId="{3C3D8E3B-8F14-4695-BAEF-4DCB1752F6CF}" type="presParOf" srcId="{40C15498-8123-4FDC-A115-BE30F8FC3980}" destId="{D078F7F8-6218-4A39-91AE-6EF57084AEF0}" srcOrd="2" destOrd="0" presId="urn:microsoft.com/office/officeart/2005/8/layout/hList7"/>
    <dgm:cxn modelId="{DC588108-6CC7-4068-8DB2-30C39B026E40}" type="presParOf" srcId="{D078F7F8-6218-4A39-91AE-6EF57084AEF0}" destId="{2EE67CFC-0E6E-4F28-AF3F-72BC37D22574}" srcOrd="0" destOrd="0" presId="urn:microsoft.com/office/officeart/2005/8/layout/hList7"/>
    <dgm:cxn modelId="{851D4D6C-D724-4EBF-8D12-46C1460BCCF5}" type="presParOf" srcId="{D078F7F8-6218-4A39-91AE-6EF57084AEF0}" destId="{25EA16BD-77AF-42AA-8393-4427335F350B}" srcOrd="1" destOrd="0" presId="urn:microsoft.com/office/officeart/2005/8/layout/hList7"/>
    <dgm:cxn modelId="{DE98EA60-6431-4238-8087-654D0E785CDD}" type="presParOf" srcId="{D078F7F8-6218-4A39-91AE-6EF57084AEF0}" destId="{B7447BB5-22BE-4D23-8A6E-376A08C22B10}" srcOrd="2" destOrd="0" presId="urn:microsoft.com/office/officeart/2005/8/layout/hList7"/>
    <dgm:cxn modelId="{EC704F24-1A65-4393-A365-A019D250E79F}" type="presParOf" srcId="{D078F7F8-6218-4A39-91AE-6EF57084AEF0}" destId="{A85393F4-C4DF-4CEB-8E5C-DA5F5CDA54CE}" srcOrd="3" destOrd="0" presId="urn:microsoft.com/office/officeart/2005/8/layout/hList7"/>
    <dgm:cxn modelId="{13BD6F77-1B33-401B-B477-43960D50A713}" type="presParOf" srcId="{40C15498-8123-4FDC-A115-BE30F8FC3980}" destId="{2D638759-67E0-4EAF-AC12-6EC67DBBB225}" srcOrd="3" destOrd="0" presId="urn:microsoft.com/office/officeart/2005/8/layout/hList7"/>
    <dgm:cxn modelId="{78D6BC07-829C-4477-913F-033A4838D2CC}" type="presParOf" srcId="{40C15498-8123-4FDC-A115-BE30F8FC3980}" destId="{0AE31BEA-63DE-4A08-94D8-6227D83BB20D}" srcOrd="4" destOrd="0" presId="urn:microsoft.com/office/officeart/2005/8/layout/hList7"/>
    <dgm:cxn modelId="{4A21F296-1019-41D4-949F-5875D1A1A735}" type="presParOf" srcId="{0AE31BEA-63DE-4A08-94D8-6227D83BB20D}" destId="{3081E0DD-1CB4-48DB-99E6-5BEA97CFB981}" srcOrd="0" destOrd="0" presId="urn:microsoft.com/office/officeart/2005/8/layout/hList7"/>
    <dgm:cxn modelId="{6F468139-EBEF-495D-B8E6-D4E4544F2335}" type="presParOf" srcId="{0AE31BEA-63DE-4A08-94D8-6227D83BB20D}" destId="{6450E4D6-F851-4B3C-AE06-3AFBA876851E}" srcOrd="1" destOrd="0" presId="urn:microsoft.com/office/officeart/2005/8/layout/hList7"/>
    <dgm:cxn modelId="{3E324589-4DA4-4D18-A614-878DEE18E87F}" type="presParOf" srcId="{0AE31BEA-63DE-4A08-94D8-6227D83BB20D}" destId="{23175094-BAB7-4E93-B524-09CDD28A1CB4}" srcOrd="2" destOrd="0" presId="urn:microsoft.com/office/officeart/2005/8/layout/hList7"/>
    <dgm:cxn modelId="{E343E4FA-ECCB-487D-B3FD-0A63B7CD5DD7}" type="presParOf" srcId="{0AE31BEA-63DE-4A08-94D8-6227D83BB20D}" destId="{A53910D5-F6A3-4EF4-A594-495335AEDE8C}" srcOrd="3" destOrd="0" presId="urn:microsoft.com/office/officeart/2005/8/layout/hList7"/>
    <dgm:cxn modelId="{6F622809-D3C6-4E56-ABCF-19BFCAE430EB}" type="presParOf" srcId="{40C15498-8123-4FDC-A115-BE30F8FC3980}" destId="{56CD6780-23DE-4EB6-BBDA-F608C21F85FF}" srcOrd="5" destOrd="0" presId="urn:microsoft.com/office/officeart/2005/8/layout/hList7"/>
    <dgm:cxn modelId="{48C9FF92-4251-478E-9F5D-EDF72E14B212}" type="presParOf" srcId="{40C15498-8123-4FDC-A115-BE30F8FC3980}" destId="{ADC8C511-11C9-419F-A423-78E24D5E734E}" srcOrd="6" destOrd="0" presId="urn:microsoft.com/office/officeart/2005/8/layout/hList7"/>
    <dgm:cxn modelId="{9395580C-5484-4FA5-B638-52DF972D57F2}" type="presParOf" srcId="{ADC8C511-11C9-419F-A423-78E24D5E734E}" destId="{CA0D8EF3-78A3-4F98-84E8-8ED69DEAA81A}" srcOrd="0" destOrd="0" presId="urn:microsoft.com/office/officeart/2005/8/layout/hList7"/>
    <dgm:cxn modelId="{22B87920-1D40-4E5E-BD71-5F33407682E7}" type="presParOf" srcId="{ADC8C511-11C9-419F-A423-78E24D5E734E}" destId="{A8F72E99-9C04-4B7D-979A-4E9FA5074CE3}" srcOrd="1" destOrd="0" presId="urn:microsoft.com/office/officeart/2005/8/layout/hList7"/>
    <dgm:cxn modelId="{0138096D-47EE-425C-9755-FBFE1C5C38AA}" type="presParOf" srcId="{ADC8C511-11C9-419F-A423-78E24D5E734E}" destId="{20D5C9EF-B3B3-4E7C-B0C7-D0AA1BE15283}" srcOrd="2" destOrd="0" presId="urn:microsoft.com/office/officeart/2005/8/layout/hList7"/>
    <dgm:cxn modelId="{2EED7F4F-5370-4E17-AC2B-E7EA6E946956}" type="presParOf" srcId="{ADC8C511-11C9-419F-A423-78E24D5E734E}" destId="{21148DC4-6510-4602-AFE7-C7B2541F6E8D}" srcOrd="3" destOrd="0" presId="urn:microsoft.com/office/officeart/2005/8/layout/hList7"/>
    <dgm:cxn modelId="{B06C836D-8B84-43F4-8582-71D907B4EBA4}" type="presParOf" srcId="{40C15498-8123-4FDC-A115-BE30F8FC3980}" destId="{850EB05E-32F1-4801-AB15-71AE7674EB96}" srcOrd="7" destOrd="0" presId="urn:microsoft.com/office/officeart/2005/8/layout/hList7"/>
    <dgm:cxn modelId="{6F7B4641-F883-4FDC-8168-C09B99EB95DD}" type="presParOf" srcId="{40C15498-8123-4FDC-A115-BE30F8FC3980}" destId="{D14E1350-4545-4BE3-933E-482AB8336C18}" srcOrd="8" destOrd="0" presId="urn:microsoft.com/office/officeart/2005/8/layout/hList7"/>
    <dgm:cxn modelId="{F302BDDD-2D7E-4A32-9102-0F790FD309D4}" type="presParOf" srcId="{D14E1350-4545-4BE3-933E-482AB8336C18}" destId="{67B4E53E-5974-4ABF-8185-535AD46ED2ED}" srcOrd="0" destOrd="0" presId="urn:microsoft.com/office/officeart/2005/8/layout/hList7"/>
    <dgm:cxn modelId="{F951CD25-E19F-48A6-AFF2-7EA3CE0CF891}" type="presParOf" srcId="{D14E1350-4545-4BE3-933E-482AB8336C18}" destId="{7D3E8EA0-B402-46E6-BDC2-A4AAE3A16D9F}" srcOrd="1" destOrd="0" presId="urn:microsoft.com/office/officeart/2005/8/layout/hList7"/>
    <dgm:cxn modelId="{526A307F-98ED-4AA8-A4AB-B93DCC2F005B}" type="presParOf" srcId="{D14E1350-4545-4BE3-933E-482AB8336C18}" destId="{87D04747-0588-4BA5-B87C-DB342202E78C}" srcOrd="2" destOrd="0" presId="urn:microsoft.com/office/officeart/2005/8/layout/hList7"/>
    <dgm:cxn modelId="{A317276B-20AD-46A2-9B28-0CE63BFFEE95}" type="presParOf" srcId="{D14E1350-4545-4BE3-933E-482AB8336C18}" destId="{3ECFB594-F8B6-455E-9C9B-57F1D831E455}" srcOrd="3" destOrd="0" presId="urn:microsoft.com/office/officeart/2005/8/layout/hList7"/>
    <dgm:cxn modelId="{B3731996-C84E-4255-93DF-2C0CDB427705}" type="presParOf" srcId="{40C15498-8123-4FDC-A115-BE30F8FC3980}" destId="{1F7F263A-0C62-4D92-BEC0-2DAC60ABB858}" srcOrd="9" destOrd="0" presId="urn:microsoft.com/office/officeart/2005/8/layout/hList7"/>
    <dgm:cxn modelId="{65699847-3034-411E-A97E-B4EE5BA3CC77}" type="presParOf" srcId="{40C15498-8123-4FDC-A115-BE30F8FC3980}" destId="{AB69B571-A8FC-4074-9930-A92C1300364C}" srcOrd="10" destOrd="0" presId="urn:microsoft.com/office/officeart/2005/8/layout/hList7"/>
    <dgm:cxn modelId="{12972566-396B-473A-B928-33E538DD3759}" type="presParOf" srcId="{AB69B571-A8FC-4074-9930-A92C1300364C}" destId="{B7EC4E59-CB9B-4717-9633-407AD0E464BD}" srcOrd="0" destOrd="0" presId="urn:microsoft.com/office/officeart/2005/8/layout/hList7"/>
    <dgm:cxn modelId="{81C638D8-57E0-4D58-86E8-982F5DCDC995}" type="presParOf" srcId="{AB69B571-A8FC-4074-9930-A92C1300364C}" destId="{B39DA358-0E51-4AF2-8051-25B9B201B1A3}" srcOrd="1" destOrd="0" presId="urn:microsoft.com/office/officeart/2005/8/layout/hList7"/>
    <dgm:cxn modelId="{4F7B2D96-31DC-4716-BF6F-772F4507E381}" type="presParOf" srcId="{AB69B571-A8FC-4074-9930-A92C1300364C}" destId="{933966F7-7D5A-4EB2-A966-F052B44D2FC9}" srcOrd="2" destOrd="0" presId="urn:microsoft.com/office/officeart/2005/8/layout/hList7"/>
    <dgm:cxn modelId="{789AD1FE-44DA-4FA2-A24B-800A0937FE3B}" type="presParOf" srcId="{AB69B571-A8FC-4074-9930-A92C1300364C}" destId="{93BD400E-96D7-4BD9-924F-0F3AA84A880B}" srcOrd="3" destOrd="0" presId="urn:microsoft.com/office/officeart/2005/8/layout/hList7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6/7/layout/HexagonTimeline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1B965F8-E325-43B3-80B3-B9D1E0388BA4}">
      <dgm:prSet custT="1"/>
      <dgm:spPr/>
      <dgm:t>
        <a:bodyPr rtlCol="0"/>
        <a:lstStyle/>
        <a:p>
          <a:pPr rtl="0"/>
          <a:r>
            <a:rPr lang="en-US" altLang="ko-KR" sz="14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</a:t>
          </a:r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BC3EB5-4779-4295-B263-A5EE4BC01C72}" type="parTrans" cxnId="{AE30458B-DAD5-4515-A0A8-7AF405483E9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FB109A-2592-4A30-94DA-80D89CA21E17}" type="sibTrans" cxnId="{AE30458B-DAD5-4515-A0A8-7AF405483E9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456CB0D-7FD2-4EF8-BAE5-7BB68CBD569C}">
      <dgm:prSet custT="1"/>
      <dgm:spPr/>
      <dgm:t>
        <a:bodyPr rtlCol="0"/>
        <a:lstStyle/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신청 및 심사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현장실사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사업계획 발표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CA6D229-346F-4A50-9D72-6871FD9014D2}" type="parTrans" cxnId="{DCC756BF-8846-411D-A43A-9DCD497855F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9661896-A979-48DD-8B17-88222238DBD0}" type="sibTrans" cxnId="{DCC756BF-8846-411D-A43A-9DCD497855F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1C50BCF-4341-4FE3-909A-A05E62610686}">
      <dgm:prSet custT="1"/>
      <dgm:spPr/>
      <dgm:t>
        <a:bodyPr rtlCol="0"/>
        <a:lstStyle/>
        <a:p>
          <a:pPr rtl="0"/>
          <a:r>
            <a:rPr lang="en-US" altLang="ko-KR" sz="18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M+1</a:t>
          </a:r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287D1C-9A77-4D5F-9D2B-78D65EC7BE06}" type="parTrans" cxnId="{C746E1DB-6C1C-4011-8F33-80397E2199E4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290AD4-4CCE-4E29-8FD8-F344753A610C}" type="sibTrans" cxnId="{C746E1DB-6C1C-4011-8F33-80397E2199E4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22A9CC9-DE66-45F5-BC7C-F82FCC7EA29A}">
      <dgm:prSet custT="1"/>
      <dgm:spPr/>
      <dgm:t>
        <a:bodyPr rtlCol="0"/>
        <a:lstStyle/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승인 후 프로젝트 시작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업무분석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요구사항 정의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6D4D88-ED77-4EAA-AB66-FF7829EF4692}" type="parTrans" cxnId="{76C2B31A-D28D-4419-9C6D-6AF2C31AACB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B616B54-4F7E-4C19-AB07-CF929DE0226E}" type="sibTrans" cxnId="{76C2B31A-D28D-4419-9C6D-6AF2C31AACB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25CB8D7-2E39-4D62-85A9-BEB48A46DBE6}">
      <dgm:prSet custT="1"/>
      <dgm:spPr/>
      <dgm:t>
        <a:bodyPr rtlCol="0"/>
        <a:lstStyle/>
        <a:p>
          <a:pPr rtl="0"/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M+2</a:t>
          </a:r>
        </a:p>
      </dgm:t>
    </dgm:pt>
    <dgm:pt modelId="{864BA4B8-618E-4E49-A6C4-E31689422AD4}" type="parTrans" cxnId="{F4C8ED5B-F2B8-499C-B1A5-085EC230F84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EF84E7B-CD53-49F5-9901-898CB2DB0284}" type="sibTrans" cxnId="{F4C8ED5B-F2B8-499C-B1A5-085EC230F845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EA0EDC1-022C-43AF-809A-43A91E8CBF17}">
      <dgm:prSet custT="1"/>
      <dgm:spPr/>
      <dgm:t>
        <a:bodyPr rtlCol="0"/>
        <a:lstStyle/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개발진행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9973B4-D0F4-4A49-A038-9D777A950745}" type="parTrans" cxnId="{3CE090A0-12C1-4496-AFA5-7B8A87A738BD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76A80-BF1A-4A31-9612-2DC93C15CE8D}" type="sibTrans" cxnId="{3CE090A0-12C1-4496-AFA5-7B8A87A738BD}">
      <dgm:prSet/>
      <dgm:spPr/>
      <dgm:t>
        <a:bodyPr rtlCol="0"/>
        <a:lstStyle/>
        <a:p>
          <a:pPr rtl="0"/>
          <a:endParaRPr lang="ko-KR" altLang="en-US" sz="20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7ACDFB5-B5D1-4D1A-8ADF-CC31AE622C2F}">
      <dgm:prSet custT="1"/>
      <dgm:spPr/>
      <dgm:t>
        <a:bodyPr/>
        <a:lstStyle/>
        <a:p>
          <a:pPr latinLnBrk="1"/>
          <a:r>
            <a:rPr lang="en-US" altLang="ko-KR" sz="1200" dirty="0"/>
            <a:t>M+3</a:t>
          </a:r>
          <a:endParaRPr lang="ko-KR" altLang="en-US" sz="1200"/>
        </a:p>
      </dgm:t>
    </dgm:pt>
    <dgm:pt modelId="{6ADF16C5-5835-4396-B7A7-B3D6B73FE604}" type="parTrans" cxnId="{5F00BB02-6E1C-4237-B359-DD42D27AA1ED}">
      <dgm:prSet/>
      <dgm:spPr/>
      <dgm:t>
        <a:bodyPr/>
        <a:lstStyle/>
        <a:p>
          <a:pPr latinLnBrk="1"/>
          <a:endParaRPr lang="ko-KR" altLang="en-US" sz="2000"/>
        </a:p>
      </dgm:t>
    </dgm:pt>
    <dgm:pt modelId="{2F161373-DFDB-42A8-BB41-A4B32C4D8B37}" type="sibTrans" cxnId="{5F00BB02-6E1C-4237-B359-DD42D27AA1ED}">
      <dgm:prSet/>
      <dgm:spPr/>
      <dgm:t>
        <a:bodyPr/>
        <a:lstStyle/>
        <a:p>
          <a:pPr latinLnBrk="1"/>
          <a:endParaRPr lang="ko-KR" altLang="en-US" sz="2000"/>
        </a:p>
      </dgm:t>
    </dgm:pt>
    <dgm:pt modelId="{44C91ED9-25EF-4116-8113-E369D6DDE75D}">
      <dgm:prSet custT="1"/>
      <dgm:spPr/>
      <dgm:t>
        <a:bodyPr/>
        <a:lstStyle/>
        <a:p>
          <a:pPr latinLnBrk="1"/>
          <a:r>
            <a:rPr lang="en-US" altLang="ko-KR" sz="1200" dirty="0"/>
            <a:t>M+4</a:t>
          </a:r>
          <a:endParaRPr lang="ko-KR" altLang="en-US" sz="1200"/>
        </a:p>
      </dgm:t>
    </dgm:pt>
    <dgm:pt modelId="{35707421-238C-40B1-9EB7-C79ABB05879E}" type="parTrans" cxnId="{1F5C4D40-1914-4830-8BBB-1F87A2DC33D7}">
      <dgm:prSet/>
      <dgm:spPr/>
      <dgm:t>
        <a:bodyPr/>
        <a:lstStyle/>
        <a:p>
          <a:pPr latinLnBrk="1"/>
          <a:endParaRPr lang="ko-KR" altLang="en-US" sz="2000"/>
        </a:p>
      </dgm:t>
    </dgm:pt>
    <dgm:pt modelId="{0BCE3C4D-EFC3-4006-B1A6-B84EE3200626}" type="sibTrans" cxnId="{1F5C4D40-1914-4830-8BBB-1F87A2DC33D7}">
      <dgm:prSet/>
      <dgm:spPr/>
      <dgm:t>
        <a:bodyPr/>
        <a:lstStyle/>
        <a:p>
          <a:pPr latinLnBrk="1"/>
          <a:endParaRPr lang="ko-KR" altLang="en-US" sz="2000"/>
        </a:p>
      </dgm:t>
    </dgm:pt>
    <dgm:pt modelId="{84FAA32D-34F5-4C3E-BBC2-1A6940B092E6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단계별 오픈</a:t>
          </a:r>
        </a:p>
      </dgm:t>
    </dgm:pt>
    <dgm:pt modelId="{32B8F926-98D6-41A5-B81C-5AA7B1F26014}" type="parTrans" cxnId="{97446F9C-0DC9-45A5-9F84-734E13DC2DFE}">
      <dgm:prSet/>
      <dgm:spPr/>
      <dgm:t>
        <a:bodyPr/>
        <a:lstStyle/>
        <a:p>
          <a:pPr latinLnBrk="1"/>
          <a:endParaRPr lang="ko-KR" altLang="en-US" sz="2000"/>
        </a:p>
      </dgm:t>
    </dgm:pt>
    <dgm:pt modelId="{3A253A89-3F55-4B54-B2EF-0FC6384E457B}" type="sibTrans" cxnId="{97446F9C-0DC9-45A5-9F84-734E13DC2DFE}">
      <dgm:prSet/>
      <dgm:spPr/>
      <dgm:t>
        <a:bodyPr/>
        <a:lstStyle/>
        <a:p>
          <a:pPr latinLnBrk="1"/>
          <a:endParaRPr lang="ko-KR" altLang="en-US" sz="2000"/>
        </a:p>
      </dgm:t>
    </dgm:pt>
    <dgm:pt modelId="{12A7DC04-E2AF-4B22-9283-D62A5D2E473E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종료</a:t>
          </a:r>
          <a:endParaRPr lang="en-US" altLang="ko-KR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감리 진행</a:t>
          </a:r>
          <a:endParaRPr lang="en-US" altLang="ko-KR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완료보고</a:t>
          </a:r>
          <a:endParaRPr lang="en-US" altLang="ko-KR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오픈</a:t>
          </a:r>
        </a:p>
      </dgm:t>
    </dgm:pt>
    <dgm:pt modelId="{323BE3E3-BCCA-4D6C-B778-4871EE834B4E}" type="parTrans" cxnId="{1C0120A0-3ADD-48B4-871E-76C7ABAF332B}">
      <dgm:prSet/>
      <dgm:spPr/>
      <dgm:t>
        <a:bodyPr/>
        <a:lstStyle/>
        <a:p>
          <a:pPr latinLnBrk="1"/>
          <a:endParaRPr lang="ko-KR" altLang="en-US" sz="2000"/>
        </a:p>
      </dgm:t>
    </dgm:pt>
    <dgm:pt modelId="{25AC0F25-D1CD-4574-9F64-B08A8CB369DD}" type="sibTrans" cxnId="{1C0120A0-3ADD-48B4-871E-76C7ABAF332B}">
      <dgm:prSet/>
      <dgm:spPr/>
      <dgm:t>
        <a:bodyPr/>
        <a:lstStyle/>
        <a:p>
          <a:pPr latinLnBrk="1"/>
          <a:endParaRPr lang="ko-KR" altLang="en-US" sz="2000"/>
        </a:p>
      </dgm:t>
    </dgm:pt>
    <dgm:pt modelId="{055D599C-AEF1-47C8-82F9-3C681871BF9F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 테스트</a:t>
          </a:r>
        </a:p>
      </dgm:t>
    </dgm:pt>
    <dgm:pt modelId="{4C3075D3-034C-41DA-8A53-9877531DB223}" type="parTrans" cxnId="{23B35F68-29FC-4D65-8A11-85C21282B6EA}">
      <dgm:prSet/>
      <dgm:spPr/>
      <dgm:t>
        <a:bodyPr/>
        <a:lstStyle/>
        <a:p>
          <a:pPr latinLnBrk="1"/>
          <a:endParaRPr lang="ko-KR" altLang="en-US" sz="2000"/>
        </a:p>
      </dgm:t>
    </dgm:pt>
    <dgm:pt modelId="{AF9D3860-CD4F-408C-8AF2-F62955026673}" type="sibTrans" cxnId="{23B35F68-29FC-4D65-8A11-85C21282B6EA}">
      <dgm:prSet/>
      <dgm:spPr/>
      <dgm:t>
        <a:bodyPr/>
        <a:lstStyle/>
        <a:p>
          <a:pPr latinLnBrk="1"/>
          <a:endParaRPr lang="ko-KR" altLang="en-US" sz="2000"/>
        </a:p>
      </dgm:t>
    </dgm:pt>
    <dgm:pt modelId="{6975F146-352C-419C-BA29-C65856902B7C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문서관리</a:t>
          </a:r>
        </a:p>
      </dgm:t>
    </dgm:pt>
    <dgm:pt modelId="{3467C61D-5EE1-4385-8E7C-4B74ED922C40}" type="parTrans" cxnId="{89E91DF2-C8D1-4906-A872-2BFCF7AA46FC}">
      <dgm:prSet/>
      <dgm:spPr/>
      <dgm:t>
        <a:bodyPr/>
        <a:lstStyle/>
        <a:p>
          <a:pPr latinLnBrk="1"/>
          <a:endParaRPr lang="ko-KR" altLang="en-US" sz="2000"/>
        </a:p>
      </dgm:t>
    </dgm:pt>
    <dgm:pt modelId="{7EEF0DC2-6E5F-4003-ABC2-2CF89C9BEB09}" type="sibTrans" cxnId="{89E91DF2-C8D1-4906-A872-2BFCF7AA46FC}">
      <dgm:prSet/>
      <dgm:spPr/>
      <dgm:t>
        <a:bodyPr/>
        <a:lstStyle/>
        <a:p>
          <a:pPr latinLnBrk="1"/>
          <a:endParaRPr lang="ko-KR" altLang="en-US" sz="2000"/>
        </a:p>
      </dgm:t>
    </dgm:pt>
    <dgm:pt modelId="{3E0FFFF6-EEEB-4B8C-ABE2-71A10E78FCFC}">
      <dgm:prSet custT="1"/>
      <dgm:spPr/>
      <dgm:t>
        <a:bodyPr/>
        <a:lstStyle/>
        <a:p>
          <a:pPr latinLnBrk="1"/>
          <a:r>
            <a:rPr lang="en-US" altLang="ko-KR" sz="1200" dirty="0"/>
            <a:t>M+5</a:t>
          </a:r>
          <a:endParaRPr lang="ko-KR" altLang="en-US" sz="1200"/>
        </a:p>
      </dgm:t>
    </dgm:pt>
    <dgm:pt modelId="{B3B8637C-6643-403F-BE87-BF22C2B4C267}" type="parTrans" cxnId="{81483617-6B50-4951-A9D2-E3A08F0CDC0B}">
      <dgm:prSet/>
      <dgm:spPr/>
      <dgm:t>
        <a:bodyPr/>
        <a:lstStyle/>
        <a:p>
          <a:pPr latinLnBrk="1"/>
          <a:endParaRPr lang="ko-KR" altLang="en-US"/>
        </a:p>
      </dgm:t>
    </dgm:pt>
    <dgm:pt modelId="{EED696F3-269E-4EB0-9CAA-C0A6291F9D75}" type="sibTrans" cxnId="{81483617-6B50-4951-A9D2-E3A08F0CDC0B}">
      <dgm:prSet/>
      <dgm:spPr/>
      <dgm:t>
        <a:bodyPr/>
        <a:lstStyle/>
        <a:p>
          <a:pPr latinLnBrk="1"/>
          <a:endParaRPr lang="ko-KR" altLang="en-US"/>
        </a:p>
      </dgm:t>
    </dgm:pt>
    <dgm:pt modelId="{AE4D32D8-8DA6-4FF4-95B4-FF200131836C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유지보수 체제로 전환</a:t>
          </a:r>
        </a:p>
      </dgm:t>
    </dgm:pt>
    <dgm:pt modelId="{895664E9-6AAB-4049-A560-8A952209C3F2}" type="parTrans" cxnId="{2099033A-3212-4F65-BDA4-EF0A63325247}">
      <dgm:prSet/>
      <dgm:spPr/>
      <dgm:t>
        <a:bodyPr/>
        <a:lstStyle/>
        <a:p>
          <a:pPr latinLnBrk="1"/>
          <a:endParaRPr lang="ko-KR" altLang="en-US"/>
        </a:p>
      </dgm:t>
    </dgm:pt>
    <dgm:pt modelId="{7B551E05-FAB1-47D9-A09F-3D6ED1C3FA50}" type="sibTrans" cxnId="{2099033A-3212-4F65-BDA4-EF0A63325247}">
      <dgm:prSet/>
      <dgm:spPr/>
      <dgm:t>
        <a:bodyPr/>
        <a:lstStyle/>
        <a:p>
          <a:pPr latinLnBrk="1"/>
          <a:endParaRPr lang="ko-KR" altLang="en-US"/>
        </a:p>
      </dgm:t>
    </dgm:pt>
    <dgm:pt modelId="{7DDBD4A6-818B-4CE3-8B0F-78BF0D2AB48C}">
      <dgm:prSet custT="1"/>
      <dgm:spPr/>
      <dgm:t>
        <a:bodyPr/>
        <a:lstStyle/>
        <a:p>
          <a:pPr latinLnBrk="1"/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455A318-D38B-4E41-981A-D391338AE107}" type="parTrans" cxnId="{198E22A3-9BFD-4953-902C-C33159546276}">
      <dgm:prSet/>
      <dgm:spPr/>
      <dgm:t>
        <a:bodyPr/>
        <a:lstStyle/>
        <a:p>
          <a:pPr latinLnBrk="1"/>
          <a:endParaRPr lang="ko-KR" altLang="en-US"/>
        </a:p>
      </dgm:t>
    </dgm:pt>
    <dgm:pt modelId="{4D48A729-FB50-43B9-8574-DE9A06456D20}" type="sibTrans" cxnId="{198E22A3-9BFD-4953-902C-C33159546276}">
      <dgm:prSet/>
      <dgm:spPr/>
      <dgm:t>
        <a:bodyPr/>
        <a:lstStyle/>
        <a:p>
          <a:pPr latinLnBrk="1"/>
          <a:endParaRPr lang="ko-KR" altLang="en-US"/>
        </a:p>
      </dgm:t>
    </dgm:pt>
    <dgm:pt modelId="{E71D65A5-3E66-478E-8450-308B83399AA1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인수인계</a:t>
          </a:r>
        </a:p>
      </dgm:t>
    </dgm:pt>
    <dgm:pt modelId="{5AB1310A-9FEA-4D3D-919E-5C9CF36E8CC8}" type="parTrans" cxnId="{B93BC389-DA25-4AB4-BF55-937D2E4FE0AC}">
      <dgm:prSet/>
      <dgm:spPr/>
      <dgm:t>
        <a:bodyPr/>
        <a:lstStyle/>
        <a:p>
          <a:pPr latinLnBrk="1"/>
          <a:endParaRPr lang="ko-KR" altLang="en-US"/>
        </a:p>
      </dgm:t>
    </dgm:pt>
    <dgm:pt modelId="{A5930F80-9157-4280-863D-DBE3BFDA54D3}" type="sibTrans" cxnId="{B93BC389-DA25-4AB4-BF55-937D2E4FE0AC}">
      <dgm:prSet/>
      <dgm:spPr/>
      <dgm:t>
        <a:bodyPr/>
        <a:lstStyle/>
        <a:p>
          <a:pPr latinLnBrk="1"/>
          <a:endParaRPr lang="ko-KR" altLang="en-US"/>
        </a:p>
      </dgm:t>
    </dgm:pt>
    <dgm:pt modelId="{F81EAD13-E4E8-4344-88F8-C77E888797C3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사용자교육</a:t>
          </a:r>
        </a:p>
      </dgm:t>
    </dgm:pt>
    <dgm:pt modelId="{9F58FAC3-FA02-40C5-BAF3-5147D1E8CB7D}" type="parTrans" cxnId="{853E57DD-7E47-41D2-AAE0-9230408D7F29}">
      <dgm:prSet/>
      <dgm:spPr/>
      <dgm:t>
        <a:bodyPr/>
        <a:lstStyle/>
        <a:p>
          <a:pPr latinLnBrk="1"/>
          <a:endParaRPr lang="ko-KR" altLang="en-US"/>
        </a:p>
      </dgm:t>
    </dgm:pt>
    <dgm:pt modelId="{677B8AFF-94C3-4AED-AFC1-360BA61248CF}" type="sibTrans" cxnId="{853E57DD-7E47-41D2-AAE0-9230408D7F29}">
      <dgm:prSet/>
      <dgm:spPr/>
      <dgm:t>
        <a:bodyPr/>
        <a:lstStyle/>
        <a:p>
          <a:pPr latinLnBrk="1"/>
          <a:endParaRPr lang="ko-KR" altLang="en-US"/>
        </a:p>
      </dgm:t>
    </dgm:pt>
    <dgm:pt modelId="{21DB2E86-F8E7-4B1C-B627-ACD6FF82C933}" type="pres">
      <dgm:prSet presAssocID="{05317A65-8390-4E3C-8A24-9C1005BCEABA}" presName="Name0" presStyleCnt="0">
        <dgm:presLayoutVars>
          <dgm:chMax/>
          <dgm:chPref/>
          <dgm:animLvl val="lvl"/>
        </dgm:presLayoutVars>
      </dgm:prSet>
      <dgm:spPr/>
    </dgm:pt>
    <dgm:pt modelId="{AA0D3A40-EDB3-4016-86E6-BEC5568D72FA}" type="pres">
      <dgm:prSet presAssocID="{01B965F8-E325-43B3-80B3-B9D1E0388BA4}" presName="composite" presStyleCnt="0"/>
      <dgm:spPr/>
    </dgm:pt>
    <dgm:pt modelId="{8F9845A8-DD1B-4674-975B-BC1FB1EFBB4A}" type="pres">
      <dgm:prSet presAssocID="{01B965F8-E325-43B3-80B3-B9D1E0388BA4}" presName="Parent1" presStyleLbl="alignNode1" presStyleIdx="0" presStyleCnt="6">
        <dgm:presLayoutVars>
          <dgm:chMax val="1"/>
          <dgm:chPref val="1"/>
          <dgm:bulletEnabled val="1"/>
        </dgm:presLayoutVars>
      </dgm:prSet>
      <dgm:spPr/>
    </dgm:pt>
    <dgm:pt modelId="{6618B835-ADB2-48AA-B08B-7E51A8BB71CC}" type="pres">
      <dgm:prSet presAssocID="{01B965F8-E325-43B3-80B3-B9D1E0388BA4}" presName="Childtext1" presStyleLbl="revTx" presStyleIdx="0" presStyleCnt="6">
        <dgm:presLayoutVars>
          <dgm:chMax val="0"/>
          <dgm:chPref val="0"/>
          <dgm:bulletEnabled/>
        </dgm:presLayoutVars>
      </dgm:prSet>
      <dgm:spPr/>
    </dgm:pt>
    <dgm:pt modelId="{6911DFBC-21CD-48DF-ABBF-FD9BC9C03CD5}" type="pres">
      <dgm:prSet presAssocID="{01B965F8-E325-43B3-80B3-B9D1E0388BA4}" presName="ConnectLine" presStyleLbl="sibTrans1D1" presStyleIdx="0" presStyleCnt="6"/>
      <dgm:spPr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6C9202C-A529-43CD-BF1A-EE0FA757CEC8}" type="pres">
      <dgm:prSet presAssocID="{01B965F8-E325-43B3-80B3-B9D1E0388BA4}" presName="ConnectLineEnd" presStyleLbl="node1" presStyleIdx="0" presStyleCnt="6"/>
      <dgm:spPr/>
    </dgm:pt>
    <dgm:pt modelId="{A55FC4A9-B250-42C6-A5D9-A9C3A7208CF5}" type="pres">
      <dgm:prSet presAssocID="{01B965F8-E325-43B3-80B3-B9D1E0388BA4}" presName="EmptyPane" presStyleCnt="0"/>
      <dgm:spPr/>
    </dgm:pt>
    <dgm:pt modelId="{CB559D62-E50E-4D10-B1D5-B78374B1FD4A}" type="pres">
      <dgm:prSet presAssocID="{D9FB109A-2592-4A30-94DA-80D89CA21E17}" presName="spaceBetweenRectangles" presStyleLbl="fgAcc1" presStyleIdx="0" presStyleCnt="5"/>
      <dgm:spPr/>
    </dgm:pt>
    <dgm:pt modelId="{FF884BAF-B387-498D-BBF6-1BD284EF5042}" type="pres">
      <dgm:prSet presAssocID="{E1C50BCF-4341-4FE3-909A-A05E62610686}" presName="composite" presStyleCnt="0"/>
      <dgm:spPr/>
    </dgm:pt>
    <dgm:pt modelId="{EDE11A06-3DEF-486B-9673-4DC5E2D80D9C}" type="pres">
      <dgm:prSet presAssocID="{E1C50BCF-4341-4FE3-909A-A05E62610686}" presName="Parent1" presStyleLbl="alignNode1" presStyleIdx="1" presStyleCnt="6">
        <dgm:presLayoutVars>
          <dgm:chMax val="1"/>
          <dgm:chPref val="1"/>
          <dgm:bulletEnabled val="1"/>
        </dgm:presLayoutVars>
      </dgm:prSet>
      <dgm:spPr/>
    </dgm:pt>
    <dgm:pt modelId="{821E9535-3955-41B1-B9EF-F7FB631B126B}" type="pres">
      <dgm:prSet presAssocID="{E1C50BCF-4341-4FE3-909A-A05E62610686}" presName="Childtext1" presStyleLbl="revTx" presStyleIdx="1" presStyleCnt="6">
        <dgm:presLayoutVars>
          <dgm:chMax val="0"/>
          <dgm:chPref val="0"/>
          <dgm:bulletEnabled/>
        </dgm:presLayoutVars>
      </dgm:prSet>
      <dgm:spPr/>
    </dgm:pt>
    <dgm:pt modelId="{AF919D7F-7259-4E05-B342-1D05B9BCC6E9}" type="pres">
      <dgm:prSet presAssocID="{E1C50BCF-4341-4FE3-909A-A05E62610686}" presName="ConnectLine" presStyleLbl="sibTrans1D1" presStyleIdx="1" presStyleCnt="6"/>
      <dgm:spPr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B022A5A-7BB5-4492-9E5F-DDE9380DBAFC}" type="pres">
      <dgm:prSet presAssocID="{E1C50BCF-4341-4FE3-909A-A05E62610686}" presName="ConnectLineEnd" presStyleLbl="node1" presStyleIdx="1" presStyleCnt="6"/>
      <dgm:spPr/>
    </dgm:pt>
    <dgm:pt modelId="{D33B69C5-5302-495E-912F-A9537C0F25F0}" type="pres">
      <dgm:prSet presAssocID="{E1C50BCF-4341-4FE3-909A-A05E62610686}" presName="EmptyPane" presStyleCnt="0"/>
      <dgm:spPr/>
    </dgm:pt>
    <dgm:pt modelId="{FF4C2F7C-ACD8-4135-B3F3-12B78B3A2A45}" type="pres">
      <dgm:prSet presAssocID="{DA290AD4-4CCE-4E29-8FD8-F344753A610C}" presName="spaceBetweenRectangles" presStyleLbl="fgAcc1" presStyleIdx="1" presStyleCnt="5"/>
      <dgm:spPr/>
    </dgm:pt>
    <dgm:pt modelId="{2D97110C-7002-4695-8621-A251C6576C69}" type="pres">
      <dgm:prSet presAssocID="{E25CB8D7-2E39-4D62-85A9-BEB48A46DBE6}" presName="composite" presStyleCnt="0"/>
      <dgm:spPr/>
    </dgm:pt>
    <dgm:pt modelId="{3D9221B5-6AB1-4227-A723-EA59CE02D603}" type="pres">
      <dgm:prSet presAssocID="{E25CB8D7-2E39-4D62-85A9-BEB48A46DBE6}" presName="Parent1" presStyleLbl="alignNode1" presStyleIdx="2" presStyleCnt="6">
        <dgm:presLayoutVars>
          <dgm:chMax val="1"/>
          <dgm:chPref val="1"/>
          <dgm:bulletEnabled val="1"/>
        </dgm:presLayoutVars>
      </dgm:prSet>
      <dgm:spPr/>
    </dgm:pt>
    <dgm:pt modelId="{C3DB419D-F96C-4963-B206-13676A2943F3}" type="pres">
      <dgm:prSet presAssocID="{E25CB8D7-2E39-4D62-85A9-BEB48A46DBE6}" presName="Childtext1" presStyleLbl="revTx" presStyleIdx="2" presStyleCnt="6">
        <dgm:presLayoutVars>
          <dgm:chMax val="0"/>
          <dgm:chPref val="0"/>
          <dgm:bulletEnabled/>
        </dgm:presLayoutVars>
      </dgm:prSet>
      <dgm:spPr/>
    </dgm:pt>
    <dgm:pt modelId="{8A9E5CF4-2F25-4BBC-A950-02A60473523B}" type="pres">
      <dgm:prSet presAssocID="{E25CB8D7-2E39-4D62-85A9-BEB48A46DBE6}" presName="ConnectLine" presStyleLbl="sibTrans1D1" presStyleIdx="2" presStyleCnt="6"/>
      <dgm:spPr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D12AB77-7E70-4914-B0FA-732E44234A07}" type="pres">
      <dgm:prSet presAssocID="{E25CB8D7-2E39-4D62-85A9-BEB48A46DBE6}" presName="ConnectLineEnd" presStyleLbl="node1" presStyleIdx="2" presStyleCnt="6"/>
      <dgm:spPr/>
    </dgm:pt>
    <dgm:pt modelId="{ED87F78B-B145-416F-B99A-B818CFCFDE3E}" type="pres">
      <dgm:prSet presAssocID="{E25CB8D7-2E39-4D62-85A9-BEB48A46DBE6}" presName="EmptyPane" presStyleCnt="0"/>
      <dgm:spPr/>
    </dgm:pt>
    <dgm:pt modelId="{1B7879C2-54B5-423C-A5D1-6085B89CBD68}" type="pres">
      <dgm:prSet presAssocID="{6EF84E7B-CD53-49F5-9901-898CB2DB0284}" presName="spaceBetweenRectangles" presStyleLbl="fgAcc1" presStyleIdx="2" presStyleCnt="5"/>
      <dgm:spPr/>
    </dgm:pt>
    <dgm:pt modelId="{5673C3FB-33B3-457D-8F72-89F7A4B2DD4C}" type="pres">
      <dgm:prSet presAssocID="{D7ACDFB5-B5D1-4D1A-8ADF-CC31AE622C2F}" presName="composite" presStyleCnt="0"/>
      <dgm:spPr/>
    </dgm:pt>
    <dgm:pt modelId="{B90FD9B4-9ACF-48F1-A361-9533AB721E4E}" type="pres">
      <dgm:prSet presAssocID="{D7ACDFB5-B5D1-4D1A-8ADF-CC31AE622C2F}" presName="Parent1" presStyleLbl="alignNode1" presStyleIdx="3" presStyleCnt="6">
        <dgm:presLayoutVars>
          <dgm:chMax val="1"/>
          <dgm:chPref val="1"/>
          <dgm:bulletEnabled val="1"/>
        </dgm:presLayoutVars>
      </dgm:prSet>
      <dgm:spPr/>
    </dgm:pt>
    <dgm:pt modelId="{64C211C8-8F5E-494C-9B39-AAE2E9DF4E2B}" type="pres">
      <dgm:prSet presAssocID="{D7ACDFB5-B5D1-4D1A-8ADF-CC31AE622C2F}" presName="Childtext1" presStyleLbl="revTx" presStyleIdx="3" presStyleCnt="6">
        <dgm:presLayoutVars>
          <dgm:chMax val="0"/>
          <dgm:chPref val="0"/>
          <dgm:bulletEnabled/>
        </dgm:presLayoutVars>
      </dgm:prSet>
      <dgm:spPr/>
    </dgm:pt>
    <dgm:pt modelId="{94C6166A-2159-4916-8678-082251A091A9}" type="pres">
      <dgm:prSet presAssocID="{D7ACDFB5-B5D1-4D1A-8ADF-CC31AE622C2F}" presName="ConnectLine" presStyleLbl="sibTrans1D1" presStyleIdx="3" presStyleCnt="6"/>
      <dgm:spPr>
        <a:ln>
          <a:prstDash val="dash"/>
        </a:ln>
      </dgm:spPr>
    </dgm:pt>
    <dgm:pt modelId="{74593FCF-69CB-4E81-A534-6CD690F4C217}" type="pres">
      <dgm:prSet presAssocID="{D7ACDFB5-B5D1-4D1A-8ADF-CC31AE622C2F}" presName="ConnectLineEnd" presStyleLbl="node1" presStyleIdx="3" presStyleCnt="6"/>
      <dgm:spPr/>
    </dgm:pt>
    <dgm:pt modelId="{EA49B33D-1FE8-4D28-BEDA-C10EC7EFD8B8}" type="pres">
      <dgm:prSet presAssocID="{D7ACDFB5-B5D1-4D1A-8ADF-CC31AE622C2F}" presName="EmptyPane" presStyleCnt="0"/>
      <dgm:spPr/>
    </dgm:pt>
    <dgm:pt modelId="{02DEF690-533F-4733-9847-71AF149D6E95}" type="pres">
      <dgm:prSet presAssocID="{2F161373-DFDB-42A8-BB41-A4B32C4D8B37}" presName="spaceBetweenRectangles" presStyleLbl="fgAcc1" presStyleIdx="3" presStyleCnt="5"/>
      <dgm:spPr/>
    </dgm:pt>
    <dgm:pt modelId="{EACB6A3B-9232-45BF-B7D1-B8A15A9753B1}" type="pres">
      <dgm:prSet presAssocID="{44C91ED9-25EF-4116-8113-E369D6DDE75D}" presName="composite" presStyleCnt="0"/>
      <dgm:spPr/>
    </dgm:pt>
    <dgm:pt modelId="{51DCE99D-E1B3-46A9-87ED-36F8E17F9BC0}" type="pres">
      <dgm:prSet presAssocID="{44C91ED9-25EF-4116-8113-E369D6DDE75D}" presName="Parent1" presStyleLbl="alignNode1" presStyleIdx="4" presStyleCnt="6">
        <dgm:presLayoutVars>
          <dgm:chMax val="1"/>
          <dgm:chPref val="1"/>
          <dgm:bulletEnabled val="1"/>
        </dgm:presLayoutVars>
      </dgm:prSet>
      <dgm:spPr/>
    </dgm:pt>
    <dgm:pt modelId="{69E54BC7-5C32-4E78-8514-6BC97CC8A6E2}" type="pres">
      <dgm:prSet presAssocID="{44C91ED9-25EF-4116-8113-E369D6DDE75D}" presName="Childtext1" presStyleLbl="revTx" presStyleIdx="4" presStyleCnt="6">
        <dgm:presLayoutVars>
          <dgm:chMax val="0"/>
          <dgm:chPref val="0"/>
          <dgm:bulletEnabled/>
        </dgm:presLayoutVars>
      </dgm:prSet>
      <dgm:spPr/>
    </dgm:pt>
    <dgm:pt modelId="{899747F0-73D6-44B0-A36D-B1BC6A4D0E8B}" type="pres">
      <dgm:prSet presAssocID="{44C91ED9-25EF-4116-8113-E369D6DDE75D}" presName="ConnectLine" presStyleLbl="sibTrans1D1" presStyleIdx="4" presStyleCnt="6"/>
      <dgm:spPr>
        <a:ln>
          <a:prstDash val="dash"/>
        </a:ln>
      </dgm:spPr>
    </dgm:pt>
    <dgm:pt modelId="{7C2DC375-8AC7-440B-92FD-83EECCCF2758}" type="pres">
      <dgm:prSet presAssocID="{44C91ED9-25EF-4116-8113-E369D6DDE75D}" presName="ConnectLineEnd" presStyleLbl="node1" presStyleIdx="4" presStyleCnt="6"/>
      <dgm:spPr/>
    </dgm:pt>
    <dgm:pt modelId="{6B6F39D0-6565-40FA-AB98-26189DC6BC6C}" type="pres">
      <dgm:prSet presAssocID="{44C91ED9-25EF-4116-8113-E369D6DDE75D}" presName="EmptyPane" presStyleCnt="0"/>
      <dgm:spPr/>
    </dgm:pt>
    <dgm:pt modelId="{45CD2033-86D8-400E-B196-5E6816996BD1}" type="pres">
      <dgm:prSet presAssocID="{0BCE3C4D-EFC3-4006-B1A6-B84EE3200626}" presName="spaceBetweenRectangles" presStyleLbl="fgAcc1" presStyleIdx="4" presStyleCnt="5"/>
      <dgm:spPr/>
    </dgm:pt>
    <dgm:pt modelId="{9D7A6B83-5AA0-4887-B058-F77B97F4D3BD}" type="pres">
      <dgm:prSet presAssocID="{3E0FFFF6-EEEB-4B8C-ABE2-71A10E78FCFC}" presName="composite" presStyleCnt="0"/>
      <dgm:spPr/>
    </dgm:pt>
    <dgm:pt modelId="{3EB80AC1-6D3B-41B9-92F2-B0C25EFEAB7B}" type="pres">
      <dgm:prSet presAssocID="{3E0FFFF6-EEEB-4B8C-ABE2-71A10E78FCFC}" presName="Parent1" presStyleLbl="alignNode1" presStyleIdx="5" presStyleCnt="6">
        <dgm:presLayoutVars>
          <dgm:chMax val="1"/>
          <dgm:chPref val="1"/>
          <dgm:bulletEnabled val="1"/>
        </dgm:presLayoutVars>
      </dgm:prSet>
      <dgm:spPr/>
    </dgm:pt>
    <dgm:pt modelId="{72CD6425-0395-4485-BA52-D05B4127A3EE}" type="pres">
      <dgm:prSet presAssocID="{3E0FFFF6-EEEB-4B8C-ABE2-71A10E78FCFC}" presName="Childtext1" presStyleLbl="revTx" presStyleIdx="5" presStyleCnt="6">
        <dgm:presLayoutVars>
          <dgm:chMax val="0"/>
          <dgm:chPref val="0"/>
          <dgm:bulletEnabled/>
        </dgm:presLayoutVars>
      </dgm:prSet>
      <dgm:spPr/>
    </dgm:pt>
    <dgm:pt modelId="{65B141E7-EC70-4E64-B40B-1730ED649E05}" type="pres">
      <dgm:prSet presAssocID="{3E0FFFF6-EEEB-4B8C-ABE2-71A10E78FCFC}" presName="ConnectLine" presStyleLbl="sibTrans1D1" presStyleIdx="5" presStyleCnt="6"/>
      <dgm:spPr/>
    </dgm:pt>
    <dgm:pt modelId="{B9BE4E6D-8313-4C4B-9F2C-E3E58383AEA6}" type="pres">
      <dgm:prSet presAssocID="{3E0FFFF6-EEEB-4B8C-ABE2-71A10E78FCFC}" presName="ConnectLineEnd" presStyleLbl="node1" presStyleIdx="5" presStyleCnt="6"/>
      <dgm:spPr/>
    </dgm:pt>
    <dgm:pt modelId="{250344BD-1D2D-4C13-B23F-0C22862588D7}" type="pres">
      <dgm:prSet presAssocID="{3E0FFFF6-EEEB-4B8C-ABE2-71A10E78FCFC}" presName="EmptyPane" presStyleCnt="0"/>
      <dgm:spPr/>
    </dgm:pt>
  </dgm:ptLst>
  <dgm:cxnLst>
    <dgm:cxn modelId="{5F00BB02-6E1C-4237-B359-DD42D27AA1ED}" srcId="{05317A65-8390-4E3C-8A24-9C1005BCEABA}" destId="{D7ACDFB5-B5D1-4D1A-8ADF-CC31AE622C2F}" srcOrd="3" destOrd="0" parTransId="{6ADF16C5-5835-4396-B7A7-B3D6B73FE604}" sibTransId="{2F161373-DFDB-42A8-BB41-A4B32C4D8B37}"/>
    <dgm:cxn modelId="{0D2A9407-0732-48C7-BD95-ACACE9261C3B}" type="presOf" srcId="{055D599C-AEF1-47C8-82F9-3C681871BF9F}" destId="{64C211C8-8F5E-494C-9B39-AAE2E9DF4E2B}" srcOrd="0" destOrd="2" presId="urn:microsoft.com/office/officeart/2016/7/layout/HexagonTimeline"/>
    <dgm:cxn modelId="{EC5D6413-F1E1-417B-834E-05EBEF18BC24}" type="presOf" srcId="{12A7DC04-E2AF-4B22-9283-D62A5D2E473E}" destId="{69E54BC7-5C32-4E78-8514-6BC97CC8A6E2}" srcOrd="0" destOrd="0" presId="urn:microsoft.com/office/officeart/2016/7/layout/HexagonTimeline"/>
    <dgm:cxn modelId="{81483617-6B50-4951-A9D2-E3A08F0CDC0B}" srcId="{05317A65-8390-4E3C-8A24-9C1005BCEABA}" destId="{3E0FFFF6-EEEB-4B8C-ABE2-71A10E78FCFC}" srcOrd="5" destOrd="0" parTransId="{B3B8637C-6643-403F-BE87-BF22C2B4C267}" sibTransId="{EED696F3-269E-4EB0-9CAA-C0A6291F9D75}"/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989D822B-01B2-45F1-A466-D22375C2AB4C}" type="presOf" srcId="{E1C50BCF-4341-4FE3-909A-A05E62610686}" destId="{EDE11A06-3DEF-486B-9673-4DC5E2D80D9C}" srcOrd="0" destOrd="0" presId="urn:microsoft.com/office/officeart/2016/7/layout/HexagonTimeline"/>
    <dgm:cxn modelId="{B2BFDD2C-64A4-4FC8-9A2C-1E79A259E4F0}" type="presOf" srcId="{05317A65-8390-4E3C-8A24-9C1005BCEABA}" destId="{21DB2E86-F8E7-4B1C-B627-ACD6FF82C933}" srcOrd="0" destOrd="0" presId="urn:microsoft.com/office/officeart/2016/7/layout/HexagonTimeline"/>
    <dgm:cxn modelId="{B30A3231-E5B5-4C0F-BC2E-D6D1D9B013A7}" type="presOf" srcId="{FEA0EDC1-022C-43AF-809A-43A91E8CBF17}" destId="{C3DB419D-F96C-4963-B206-13676A2943F3}" srcOrd="0" destOrd="0" presId="urn:microsoft.com/office/officeart/2016/7/layout/HexagonTimeline"/>
    <dgm:cxn modelId="{2099033A-3212-4F65-BDA4-EF0A63325247}" srcId="{3E0FFFF6-EEEB-4B8C-ABE2-71A10E78FCFC}" destId="{AE4D32D8-8DA6-4FF4-95B4-FF200131836C}" srcOrd="1" destOrd="0" parTransId="{895664E9-6AAB-4049-A560-8A952209C3F2}" sibTransId="{7B551E05-FAB1-47D9-A09F-3D6ED1C3FA50}"/>
    <dgm:cxn modelId="{DF88D23B-E3D4-4E4E-987E-6D45B9C7988D}" type="presOf" srcId="{F81EAD13-E4E8-4344-88F8-C77E888797C3}" destId="{64C211C8-8F5E-494C-9B39-AAE2E9DF4E2B}" srcOrd="0" destOrd="0" presId="urn:microsoft.com/office/officeart/2016/7/layout/HexagonTimeline"/>
    <dgm:cxn modelId="{0AF8E93F-C1A2-49B9-B515-863025B1CCF8}" type="presOf" srcId="{01B965F8-E325-43B3-80B3-B9D1E0388BA4}" destId="{8F9845A8-DD1B-4674-975B-BC1FB1EFBB4A}" srcOrd="0" destOrd="0" presId="urn:microsoft.com/office/officeart/2016/7/layout/HexagonTimeline"/>
    <dgm:cxn modelId="{1F5C4D40-1914-4830-8BBB-1F87A2DC33D7}" srcId="{05317A65-8390-4E3C-8A24-9C1005BCEABA}" destId="{44C91ED9-25EF-4116-8113-E369D6DDE75D}" srcOrd="4" destOrd="0" parTransId="{35707421-238C-40B1-9EB7-C79ABB05879E}" sibTransId="{0BCE3C4D-EFC3-4006-B1A6-B84EE3200626}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23B35F68-29FC-4D65-8A11-85C21282B6EA}" srcId="{D7ACDFB5-B5D1-4D1A-8ADF-CC31AE622C2F}" destId="{055D599C-AEF1-47C8-82F9-3C681871BF9F}" srcOrd="2" destOrd="0" parTransId="{4C3075D3-034C-41DA-8A53-9877531DB223}" sibTransId="{AF9D3860-CD4F-408C-8AF2-F62955026673}"/>
    <dgm:cxn modelId="{04106A4E-8EFC-408E-8A42-CD25F9B5B2AD}" type="presOf" srcId="{AE4D32D8-8DA6-4FF4-95B4-FF200131836C}" destId="{72CD6425-0395-4485-BA52-D05B4127A3EE}" srcOrd="0" destOrd="1" presId="urn:microsoft.com/office/officeart/2016/7/layout/HexagonTimeline"/>
    <dgm:cxn modelId="{901F956E-FC36-406E-8392-70353A0F1EF0}" type="presOf" srcId="{022A9CC9-DE66-45F5-BC7C-F82FCC7EA29A}" destId="{821E9535-3955-41B1-B9EF-F7FB631B126B}" srcOrd="0" destOrd="0" presId="urn:microsoft.com/office/officeart/2016/7/layout/HexagonTimeline"/>
    <dgm:cxn modelId="{0BBA2771-DA58-4957-ACA4-25D5EED4F898}" type="presOf" srcId="{84FAA32D-34F5-4C3E-BBC2-1A6940B092E6}" destId="{64C211C8-8F5E-494C-9B39-AAE2E9DF4E2B}" srcOrd="0" destOrd="1" presId="urn:microsoft.com/office/officeart/2016/7/layout/HexagonTimeline"/>
    <dgm:cxn modelId="{DB9CF677-2103-4CD7-9483-1488AB31D84D}" type="presOf" srcId="{3E0FFFF6-EEEB-4B8C-ABE2-71A10E78FCFC}" destId="{3EB80AC1-6D3B-41B9-92F2-B0C25EFEAB7B}" srcOrd="0" destOrd="0" presId="urn:microsoft.com/office/officeart/2016/7/layout/HexagonTimeline"/>
    <dgm:cxn modelId="{5FE42086-27F3-4F39-8050-8448DDDBAE2C}" type="presOf" srcId="{7DDBD4A6-818B-4CE3-8B0F-78BF0D2AB48C}" destId="{72CD6425-0395-4485-BA52-D05B4127A3EE}" srcOrd="0" destOrd="2" presId="urn:microsoft.com/office/officeart/2016/7/layout/HexagonTimeline"/>
    <dgm:cxn modelId="{D6E0E388-226B-43F1-A34D-BC32D429467F}" type="presOf" srcId="{D456CB0D-7FD2-4EF8-BAE5-7BB68CBD569C}" destId="{6618B835-ADB2-48AA-B08B-7E51A8BB71CC}" srcOrd="0" destOrd="0" presId="urn:microsoft.com/office/officeart/2016/7/layout/HexagonTimeline"/>
    <dgm:cxn modelId="{B93BC389-DA25-4AB4-BF55-937D2E4FE0AC}" srcId="{3E0FFFF6-EEEB-4B8C-ABE2-71A10E78FCFC}" destId="{E71D65A5-3E66-478E-8450-308B83399AA1}" srcOrd="0" destOrd="0" parTransId="{5AB1310A-9FEA-4D3D-919E-5C9CF36E8CC8}" sibTransId="{A5930F80-9157-4280-863D-DBE3BFDA54D3}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97446F9C-0DC9-45A5-9F84-734E13DC2DFE}" srcId="{D7ACDFB5-B5D1-4D1A-8ADF-CC31AE622C2F}" destId="{84FAA32D-34F5-4C3E-BBC2-1A6940B092E6}" srcOrd="1" destOrd="0" parTransId="{32B8F926-98D6-41A5-B81C-5AA7B1F26014}" sibTransId="{3A253A89-3F55-4B54-B2EF-0FC6384E457B}"/>
    <dgm:cxn modelId="{6BA0859E-BFE7-4B4B-B1DF-DC5E5FB990A3}" type="presOf" srcId="{44C91ED9-25EF-4116-8113-E369D6DDE75D}" destId="{51DCE99D-E1B3-46A9-87ED-36F8E17F9BC0}" srcOrd="0" destOrd="0" presId="urn:microsoft.com/office/officeart/2016/7/layout/HexagonTimeline"/>
    <dgm:cxn modelId="{1C0120A0-3ADD-48B4-871E-76C7ABAF332B}" srcId="{44C91ED9-25EF-4116-8113-E369D6DDE75D}" destId="{12A7DC04-E2AF-4B22-9283-D62A5D2E473E}" srcOrd="0" destOrd="0" parTransId="{323BE3E3-BCCA-4D6C-B778-4871EE834B4E}" sibTransId="{25AC0F25-D1CD-4574-9F64-B08A8CB369DD}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198E22A3-9BFD-4953-902C-C33159546276}" srcId="{3E0FFFF6-EEEB-4B8C-ABE2-71A10E78FCFC}" destId="{7DDBD4A6-818B-4CE3-8B0F-78BF0D2AB48C}" srcOrd="2" destOrd="0" parTransId="{D455A318-D38B-4E41-981A-D391338AE107}" sibTransId="{4D48A729-FB50-43B9-8574-DE9A06456D20}"/>
    <dgm:cxn modelId="{89267BAB-1D32-4E70-9E39-733B64552B97}" type="presOf" srcId="{6975F146-352C-419C-BA29-C65856902B7C}" destId="{64C211C8-8F5E-494C-9B39-AAE2E9DF4E2B}" srcOrd="0" destOrd="3" presId="urn:microsoft.com/office/officeart/2016/7/layout/HexagonTimeline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6BBF1FCE-4784-4DE9-BBF8-2170E8A4059D}" type="presOf" srcId="{E71D65A5-3E66-478E-8450-308B83399AA1}" destId="{72CD6425-0395-4485-BA52-D05B4127A3EE}" srcOrd="0" destOrd="0" presId="urn:microsoft.com/office/officeart/2016/7/layout/HexagonTimeline"/>
    <dgm:cxn modelId="{B95787CF-BD96-4389-9A43-8410CC44FF1F}" type="presOf" srcId="{D7ACDFB5-B5D1-4D1A-8ADF-CC31AE622C2F}" destId="{B90FD9B4-9ACF-48F1-A361-9533AB721E4E}" srcOrd="0" destOrd="0" presId="urn:microsoft.com/office/officeart/2016/7/layout/HexagonTimeline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853E57DD-7E47-41D2-AAE0-9230408D7F29}" srcId="{D7ACDFB5-B5D1-4D1A-8ADF-CC31AE622C2F}" destId="{F81EAD13-E4E8-4344-88F8-C77E888797C3}" srcOrd="0" destOrd="0" parTransId="{9F58FAC3-FA02-40C5-BAF3-5147D1E8CB7D}" sibTransId="{677B8AFF-94C3-4AED-AFC1-360BA61248CF}"/>
    <dgm:cxn modelId="{89E91DF2-C8D1-4906-A872-2BFCF7AA46FC}" srcId="{D7ACDFB5-B5D1-4D1A-8ADF-CC31AE622C2F}" destId="{6975F146-352C-419C-BA29-C65856902B7C}" srcOrd="3" destOrd="0" parTransId="{3467C61D-5EE1-4385-8E7C-4B74ED922C40}" sibTransId="{7EEF0DC2-6E5F-4003-ABC2-2CF89C9BEB09}"/>
    <dgm:cxn modelId="{031A55F3-0C0B-415B-8E9D-1B67174898D6}" type="presOf" srcId="{E25CB8D7-2E39-4D62-85A9-BEB48A46DBE6}" destId="{3D9221B5-6AB1-4227-A723-EA59CE02D603}" srcOrd="0" destOrd="0" presId="urn:microsoft.com/office/officeart/2016/7/layout/HexagonTimeline"/>
    <dgm:cxn modelId="{61AA52F5-8F8B-444E-9B28-36945E3D5C3D}" type="presParOf" srcId="{21DB2E86-F8E7-4B1C-B627-ACD6FF82C933}" destId="{AA0D3A40-EDB3-4016-86E6-BEC5568D72FA}" srcOrd="0" destOrd="0" presId="urn:microsoft.com/office/officeart/2016/7/layout/HexagonTimeline"/>
    <dgm:cxn modelId="{998BFCE1-DE57-4BC0-9440-9A5385DB035B}" type="presParOf" srcId="{AA0D3A40-EDB3-4016-86E6-BEC5568D72FA}" destId="{8F9845A8-DD1B-4674-975B-BC1FB1EFBB4A}" srcOrd="0" destOrd="0" presId="urn:microsoft.com/office/officeart/2016/7/layout/HexagonTimeline"/>
    <dgm:cxn modelId="{CDA47F9D-3B4B-4D88-B665-F2E3593CE909}" type="presParOf" srcId="{AA0D3A40-EDB3-4016-86E6-BEC5568D72FA}" destId="{6618B835-ADB2-48AA-B08B-7E51A8BB71CC}" srcOrd="1" destOrd="0" presId="urn:microsoft.com/office/officeart/2016/7/layout/HexagonTimeline"/>
    <dgm:cxn modelId="{32C78733-5D43-4EBA-B021-8A20B17527D9}" type="presParOf" srcId="{AA0D3A40-EDB3-4016-86E6-BEC5568D72FA}" destId="{6911DFBC-21CD-48DF-ABBF-FD9BC9C03CD5}" srcOrd="2" destOrd="0" presId="urn:microsoft.com/office/officeart/2016/7/layout/HexagonTimeline"/>
    <dgm:cxn modelId="{12CA3926-1813-4FED-ACB1-0A039E52DB8F}" type="presParOf" srcId="{AA0D3A40-EDB3-4016-86E6-BEC5568D72FA}" destId="{B6C9202C-A529-43CD-BF1A-EE0FA757CEC8}" srcOrd="3" destOrd="0" presId="urn:microsoft.com/office/officeart/2016/7/layout/HexagonTimeline"/>
    <dgm:cxn modelId="{7F17D214-CB53-44FC-92BD-54E6300AFD87}" type="presParOf" srcId="{AA0D3A40-EDB3-4016-86E6-BEC5568D72FA}" destId="{A55FC4A9-B250-42C6-A5D9-A9C3A7208CF5}" srcOrd="4" destOrd="0" presId="urn:microsoft.com/office/officeart/2016/7/layout/HexagonTimeline"/>
    <dgm:cxn modelId="{1E2EEEC3-4447-4233-BE1C-799FA13FBA88}" type="presParOf" srcId="{21DB2E86-F8E7-4B1C-B627-ACD6FF82C933}" destId="{CB559D62-E50E-4D10-B1D5-B78374B1FD4A}" srcOrd="1" destOrd="0" presId="urn:microsoft.com/office/officeart/2016/7/layout/HexagonTimeline"/>
    <dgm:cxn modelId="{D6C4A029-1DEF-4208-8B37-E8F003233E8A}" type="presParOf" srcId="{21DB2E86-F8E7-4B1C-B627-ACD6FF82C933}" destId="{FF884BAF-B387-498D-BBF6-1BD284EF5042}" srcOrd="2" destOrd="0" presId="urn:microsoft.com/office/officeart/2016/7/layout/HexagonTimeline"/>
    <dgm:cxn modelId="{EE501139-4B84-4C05-B72D-2121BE90E67D}" type="presParOf" srcId="{FF884BAF-B387-498D-BBF6-1BD284EF5042}" destId="{EDE11A06-3DEF-486B-9673-4DC5E2D80D9C}" srcOrd="0" destOrd="0" presId="urn:microsoft.com/office/officeart/2016/7/layout/HexagonTimeline"/>
    <dgm:cxn modelId="{18CC169F-FF32-4A4A-A9C1-CC47ECA0E403}" type="presParOf" srcId="{FF884BAF-B387-498D-BBF6-1BD284EF5042}" destId="{821E9535-3955-41B1-B9EF-F7FB631B126B}" srcOrd="1" destOrd="0" presId="urn:microsoft.com/office/officeart/2016/7/layout/HexagonTimeline"/>
    <dgm:cxn modelId="{4F1FAA47-6CC2-444F-B7E5-1A5FC298708C}" type="presParOf" srcId="{FF884BAF-B387-498D-BBF6-1BD284EF5042}" destId="{AF919D7F-7259-4E05-B342-1D05B9BCC6E9}" srcOrd="2" destOrd="0" presId="urn:microsoft.com/office/officeart/2016/7/layout/HexagonTimeline"/>
    <dgm:cxn modelId="{38564807-0905-41ED-93DC-6D09E07CC6B6}" type="presParOf" srcId="{FF884BAF-B387-498D-BBF6-1BD284EF5042}" destId="{7B022A5A-7BB5-4492-9E5F-DDE9380DBAFC}" srcOrd="3" destOrd="0" presId="urn:microsoft.com/office/officeart/2016/7/layout/HexagonTimeline"/>
    <dgm:cxn modelId="{8FB14C19-6B3C-4A12-8958-39F49AB6D4A0}" type="presParOf" srcId="{FF884BAF-B387-498D-BBF6-1BD284EF5042}" destId="{D33B69C5-5302-495E-912F-A9537C0F25F0}" srcOrd="4" destOrd="0" presId="urn:microsoft.com/office/officeart/2016/7/layout/HexagonTimeline"/>
    <dgm:cxn modelId="{103B7FAF-1ECE-4046-AA6D-8828527D0319}" type="presParOf" srcId="{21DB2E86-F8E7-4B1C-B627-ACD6FF82C933}" destId="{FF4C2F7C-ACD8-4135-B3F3-12B78B3A2A45}" srcOrd="3" destOrd="0" presId="urn:microsoft.com/office/officeart/2016/7/layout/HexagonTimeline"/>
    <dgm:cxn modelId="{9F9A8E96-41FF-4534-BDBF-3FF720362A8B}" type="presParOf" srcId="{21DB2E86-F8E7-4B1C-B627-ACD6FF82C933}" destId="{2D97110C-7002-4695-8621-A251C6576C69}" srcOrd="4" destOrd="0" presId="urn:microsoft.com/office/officeart/2016/7/layout/HexagonTimeline"/>
    <dgm:cxn modelId="{AEF769D9-0891-4013-BAAB-AAF307D24047}" type="presParOf" srcId="{2D97110C-7002-4695-8621-A251C6576C69}" destId="{3D9221B5-6AB1-4227-A723-EA59CE02D603}" srcOrd="0" destOrd="0" presId="urn:microsoft.com/office/officeart/2016/7/layout/HexagonTimeline"/>
    <dgm:cxn modelId="{8E6D6524-E52D-463D-9FAE-00E73CEFFF9C}" type="presParOf" srcId="{2D97110C-7002-4695-8621-A251C6576C69}" destId="{C3DB419D-F96C-4963-B206-13676A2943F3}" srcOrd="1" destOrd="0" presId="urn:microsoft.com/office/officeart/2016/7/layout/HexagonTimeline"/>
    <dgm:cxn modelId="{04616B77-0FF5-46C3-9364-7252BBBC87AD}" type="presParOf" srcId="{2D97110C-7002-4695-8621-A251C6576C69}" destId="{8A9E5CF4-2F25-4BBC-A950-02A60473523B}" srcOrd="2" destOrd="0" presId="urn:microsoft.com/office/officeart/2016/7/layout/HexagonTimeline"/>
    <dgm:cxn modelId="{4EE99528-34AE-48AF-B299-E9801F03A4EB}" type="presParOf" srcId="{2D97110C-7002-4695-8621-A251C6576C69}" destId="{FD12AB77-7E70-4914-B0FA-732E44234A07}" srcOrd="3" destOrd="0" presId="urn:microsoft.com/office/officeart/2016/7/layout/HexagonTimeline"/>
    <dgm:cxn modelId="{3B857D25-5EC2-42E3-B939-398AC51DFAA1}" type="presParOf" srcId="{2D97110C-7002-4695-8621-A251C6576C69}" destId="{ED87F78B-B145-416F-B99A-B818CFCFDE3E}" srcOrd="4" destOrd="0" presId="urn:microsoft.com/office/officeart/2016/7/layout/HexagonTimeline"/>
    <dgm:cxn modelId="{E1772B03-C1C0-4294-A5BB-8B7AC8B5898F}" type="presParOf" srcId="{21DB2E86-F8E7-4B1C-B627-ACD6FF82C933}" destId="{1B7879C2-54B5-423C-A5D1-6085B89CBD68}" srcOrd="5" destOrd="0" presId="urn:microsoft.com/office/officeart/2016/7/layout/HexagonTimeline"/>
    <dgm:cxn modelId="{86DBAF7B-0C43-4408-8625-6803C313329E}" type="presParOf" srcId="{21DB2E86-F8E7-4B1C-B627-ACD6FF82C933}" destId="{5673C3FB-33B3-457D-8F72-89F7A4B2DD4C}" srcOrd="6" destOrd="0" presId="urn:microsoft.com/office/officeart/2016/7/layout/HexagonTimeline"/>
    <dgm:cxn modelId="{F8EBBAFC-C4B7-4774-BA7D-9B7AE6968288}" type="presParOf" srcId="{5673C3FB-33B3-457D-8F72-89F7A4B2DD4C}" destId="{B90FD9B4-9ACF-48F1-A361-9533AB721E4E}" srcOrd="0" destOrd="0" presId="urn:microsoft.com/office/officeart/2016/7/layout/HexagonTimeline"/>
    <dgm:cxn modelId="{36CEF659-F2F1-45FD-A9D5-D62A8589ECE2}" type="presParOf" srcId="{5673C3FB-33B3-457D-8F72-89F7A4B2DD4C}" destId="{64C211C8-8F5E-494C-9B39-AAE2E9DF4E2B}" srcOrd="1" destOrd="0" presId="urn:microsoft.com/office/officeart/2016/7/layout/HexagonTimeline"/>
    <dgm:cxn modelId="{7450CCB5-28DD-4F58-BE33-9FCB84694720}" type="presParOf" srcId="{5673C3FB-33B3-457D-8F72-89F7A4B2DD4C}" destId="{94C6166A-2159-4916-8678-082251A091A9}" srcOrd="2" destOrd="0" presId="urn:microsoft.com/office/officeart/2016/7/layout/HexagonTimeline"/>
    <dgm:cxn modelId="{229E3657-4D46-482A-A405-1E0CC3A8836D}" type="presParOf" srcId="{5673C3FB-33B3-457D-8F72-89F7A4B2DD4C}" destId="{74593FCF-69CB-4E81-A534-6CD690F4C217}" srcOrd="3" destOrd="0" presId="urn:microsoft.com/office/officeart/2016/7/layout/HexagonTimeline"/>
    <dgm:cxn modelId="{085231BE-A695-4AA9-A5A2-8FE1AE27CB3A}" type="presParOf" srcId="{5673C3FB-33B3-457D-8F72-89F7A4B2DD4C}" destId="{EA49B33D-1FE8-4D28-BEDA-C10EC7EFD8B8}" srcOrd="4" destOrd="0" presId="urn:microsoft.com/office/officeart/2016/7/layout/HexagonTimeline"/>
    <dgm:cxn modelId="{63665DBB-8769-4A08-87FE-33A9968F8423}" type="presParOf" srcId="{21DB2E86-F8E7-4B1C-B627-ACD6FF82C933}" destId="{02DEF690-533F-4733-9847-71AF149D6E95}" srcOrd="7" destOrd="0" presId="urn:microsoft.com/office/officeart/2016/7/layout/HexagonTimeline"/>
    <dgm:cxn modelId="{D778D2EC-58F3-4249-9995-4662DF0CFAB3}" type="presParOf" srcId="{21DB2E86-F8E7-4B1C-B627-ACD6FF82C933}" destId="{EACB6A3B-9232-45BF-B7D1-B8A15A9753B1}" srcOrd="8" destOrd="0" presId="urn:microsoft.com/office/officeart/2016/7/layout/HexagonTimeline"/>
    <dgm:cxn modelId="{8DAC0709-7CC9-4273-92F1-993C59BB28CB}" type="presParOf" srcId="{EACB6A3B-9232-45BF-B7D1-B8A15A9753B1}" destId="{51DCE99D-E1B3-46A9-87ED-36F8E17F9BC0}" srcOrd="0" destOrd="0" presId="urn:microsoft.com/office/officeart/2016/7/layout/HexagonTimeline"/>
    <dgm:cxn modelId="{93F8CDA8-AC8A-443C-8E96-BC26E1E1EAD8}" type="presParOf" srcId="{EACB6A3B-9232-45BF-B7D1-B8A15A9753B1}" destId="{69E54BC7-5C32-4E78-8514-6BC97CC8A6E2}" srcOrd="1" destOrd="0" presId="urn:microsoft.com/office/officeart/2016/7/layout/HexagonTimeline"/>
    <dgm:cxn modelId="{9D6B4593-D4C9-4E12-86D2-73BE6C1129C8}" type="presParOf" srcId="{EACB6A3B-9232-45BF-B7D1-B8A15A9753B1}" destId="{899747F0-73D6-44B0-A36D-B1BC6A4D0E8B}" srcOrd="2" destOrd="0" presId="urn:microsoft.com/office/officeart/2016/7/layout/HexagonTimeline"/>
    <dgm:cxn modelId="{8EC41C0C-7BEC-4EAA-80C4-40B375587D1F}" type="presParOf" srcId="{EACB6A3B-9232-45BF-B7D1-B8A15A9753B1}" destId="{7C2DC375-8AC7-440B-92FD-83EECCCF2758}" srcOrd="3" destOrd="0" presId="urn:microsoft.com/office/officeart/2016/7/layout/HexagonTimeline"/>
    <dgm:cxn modelId="{5DBCEDB5-09EA-4C6F-80BF-5D05A5B9E2B4}" type="presParOf" srcId="{EACB6A3B-9232-45BF-B7D1-B8A15A9753B1}" destId="{6B6F39D0-6565-40FA-AB98-26189DC6BC6C}" srcOrd="4" destOrd="0" presId="urn:microsoft.com/office/officeart/2016/7/layout/HexagonTimeline"/>
    <dgm:cxn modelId="{59949CF1-86D8-494F-BCEA-D49AE0B0CCB1}" type="presParOf" srcId="{21DB2E86-F8E7-4B1C-B627-ACD6FF82C933}" destId="{45CD2033-86D8-400E-B196-5E6816996BD1}" srcOrd="9" destOrd="0" presId="urn:microsoft.com/office/officeart/2016/7/layout/HexagonTimeline"/>
    <dgm:cxn modelId="{96D66B7D-17E7-4B2D-BFB7-1F25DF64C709}" type="presParOf" srcId="{21DB2E86-F8E7-4B1C-B627-ACD6FF82C933}" destId="{9D7A6B83-5AA0-4887-B058-F77B97F4D3BD}" srcOrd="10" destOrd="0" presId="urn:microsoft.com/office/officeart/2016/7/layout/HexagonTimeline"/>
    <dgm:cxn modelId="{CA96B188-F9A1-4F13-8BCC-AF24D1EBD295}" type="presParOf" srcId="{9D7A6B83-5AA0-4887-B058-F77B97F4D3BD}" destId="{3EB80AC1-6D3B-41B9-92F2-B0C25EFEAB7B}" srcOrd="0" destOrd="0" presId="urn:microsoft.com/office/officeart/2016/7/layout/HexagonTimeline"/>
    <dgm:cxn modelId="{65AAF116-16AF-439A-9AD1-A276CA4F5306}" type="presParOf" srcId="{9D7A6B83-5AA0-4887-B058-F77B97F4D3BD}" destId="{72CD6425-0395-4485-BA52-D05B4127A3EE}" srcOrd="1" destOrd="0" presId="urn:microsoft.com/office/officeart/2016/7/layout/HexagonTimeline"/>
    <dgm:cxn modelId="{3A167A96-B655-4057-B9BF-7782A0A03EDB}" type="presParOf" srcId="{9D7A6B83-5AA0-4887-B058-F77B97F4D3BD}" destId="{65B141E7-EC70-4E64-B40B-1730ED649E05}" srcOrd="2" destOrd="0" presId="urn:microsoft.com/office/officeart/2016/7/layout/HexagonTimeline"/>
    <dgm:cxn modelId="{2A7C6D52-A30A-49F7-9D4D-9FED533DBE9F}" type="presParOf" srcId="{9D7A6B83-5AA0-4887-B058-F77B97F4D3BD}" destId="{B9BE4E6D-8313-4C4B-9F2C-E3E58383AEA6}" srcOrd="3" destOrd="0" presId="urn:microsoft.com/office/officeart/2016/7/layout/HexagonTimeline"/>
    <dgm:cxn modelId="{C13CDC7C-EBA6-4A8B-A26C-D88585B0956D}" type="presParOf" srcId="{9D7A6B83-5AA0-4887-B058-F77B97F4D3BD}" destId="{250344BD-1D2D-4C13-B23F-0C22862588D7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830C3D3-95CE-4904-9671-A5FA152AD32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8E37AD8-8C38-44FF-9099-24BF441658E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gm:t>
    </dgm:pt>
    <dgm:pt modelId="{C7C868D5-C343-47E6-A8A2-BD214A15B771}" type="par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D71A2E-581F-4632-9126-848DB4F729BB}" type="sib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A0E3C-A418-4E2D-A094-73B8683D76B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라벨중복체크</a:t>
          </a:r>
        </a:p>
      </dgm:t>
    </dgm:pt>
    <dgm:pt modelId="{1B52F63B-27A5-43D1-AE4D-7F8DC367510A}" type="par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540E1-5C3B-466E-8293-16AD80EFF1DF}" type="sib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A9FE82-594C-40E1-A8F4-17DB7F906B8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gm:t>
    </dgm:pt>
    <dgm:pt modelId="{264FF51C-3BBF-4647-A741-BCED1180422C}" type="par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300D01-D81F-4CF1-96E8-AC1949F8D55A}" type="sib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CEE826-B6DD-4C9C-82D5-61B31EABEE6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오투입방지</a:t>
          </a:r>
        </a:p>
      </dgm:t>
    </dgm:pt>
    <dgm:pt modelId="{4EB87472-A457-4726-BA08-0955692A3E6D}" type="par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405008-820F-4518-B18F-99E4C82FC760}" type="sib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B862D6-D055-4059-8AD6-E6EC9E2CEE2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gm:t>
    </dgm:pt>
    <dgm:pt modelId="{99ACC322-C7B3-4727-8CB4-9389915F969A}" type="par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EB51FF-BB3D-4CB7-8DEC-BFB03DCB2212}" type="sib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95D3A9D-063C-4C0D-B883-CA181DCF85F2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유효시간 체크</a:t>
          </a:r>
        </a:p>
      </dgm:t>
    </dgm:pt>
    <dgm:pt modelId="{29BE8402-AFC3-4632-ACF3-66AEE26E8D96}" type="parTrans" cxnId="{45C1A466-EE51-4866-BB0C-17137F276851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1D5BE31-0578-4ABC-BD40-05F712148DF7}" type="sibTrans" cxnId="{45C1A466-EE51-4866-BB0C-17137F276851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E9C30D-51A7-4B04-999A-8D61BC13173D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주차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장기재고 </a:t>
          </a:r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</a:p>
      </dgm:t>
    </dgm:pt>
    <dgm:pt modelId="{E8342E91-279B-497A-BEEA-C6E30552F3A9}" type="par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BEB11C-529D-4098-8CB1-0029A8E704A2}" type="sib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1005A67-7D62-4188-9280-8EE98A4074EB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모델체크</a:t>
          </a:r>
        </a:p>
      </dgm:t>
    </dgm:pt>
    <dgm:pt modelId="{343CDC51-0C44-4FB9-83B9-97DA1ABFDB25}" type="parTrans" cxnId="{55A42D3A-6DEA-43DB-B0D4-6DD9AEF4EE2D}">
      <dgm:prSet/>
      <dgm:spPr/>
      <dgm:t>
        <a:bodyPr/>
        <a:lstStyle/>
        <a:p>
          <a:pPr latinLnBrk="1"/>
          <a:endParaRPr lang="ko-KR" altLang="en-US" sz="1400"/>
        </a:p>
      </dgm:t>
    </dgm:pt>
    <dgm:pt modelId="{2240B9D1-063C-4F2D-963A-F11E5F47E57F}" type="sibTrans" cxnId="{55A42D3A-6DEA-43DB-B0D4-6DD9AEF4EE2D}">
      <dgm:prSet/>
      <dgm:spPr/>
      <dgm:t>
        <a:bodyPr/>
        <a:lstStyle/>
        <a:p>
          <a:pPr latinLnBrk="1"/>
          <a:endParaRPr lang="ko-KR" altLang="en-US" sz="1400"/>
        </a:p>
      </dgm:t>
    </dgm:pt>
    <dgm:pt modelId="{4F79D3A4-EE68-4450-83ED-21FC3F39AC36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BOM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F484FC5-E599-4B71-822F-3535A773D8F3}" type="parTrans" cxnId="{8BDF4D43-F9DE-42F0-82A5-F727F0FD797B}">
      <dgm:prSet/>
      <dgm:spPr/>
      <dgm:t>
        <a:bodyPr/>
        <a:lstStyle/>
        <a:p>
          <a:pPr latinLnBrk="1"/>
          <a:endParaRPr lang="ko-KR" altLang="en-US" sz="1400"/>
        </a:p>
      </dgm:t>
    </dgm:pt>
    <dgm:pt modelId="{ED22D1BC-C4FF-4A4C-96E0-CD72C7909D30}" type="sibTrans" cxnId="{8BDF4D43-F9DE-42F0-82A5-F727F0FD797B}">
      <dgm:prSet/>
      <dgm:spPr/>
      <dgm:t>
        <a:bodyPr/>
        <a:lstStyle/>
        <a:p>
          <a:pPr latinLnBrk="1"/>
          <a:endParaRPr lang="ko-KR" altLang="en-US" sz="1400"/>
        </a:p>
      </dgm:t>
    </dgm:pt>
    <dgm:pt modelId="{1CE4B902-DDFC-4D2D-A38B-654A34CFF49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선입선출</a:t>
          </a:r>
        </a:p>
      </dgm:t>
    </dgm:pt>
    <dgm:pt modelId="{C647617B-A3CB-438D-A00A-B39E5ECED88C}" type="par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CF02AC92-17C4-4B17-80E9-55D2D3F27107}" type="sib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7C6C825C-11F3-4AD7-947C-EA4C28E9EE4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공급상 롯트체크</a:t>
          </a:r>
        </a:p>
      </dgm:t>
    </dgm:pt>
    <dgm:pt modelId="{ECCCB990-2312-4F80-B83B-6545754127D7}" type="parTrans" cxnId="{4C0118A4-1083-4705-920F-8654775842FB}">
      <dgm:prSet/>
      <dgm:spPr/>
      <dgm:t>
        <a:bodyPr/>
        <a:lstStyle/>
        <a:p>
          <a:pPr latinLnBrk="1"/>
          <a:endParaRPr lang="ko-KR" altLang="en-US" sz="1400"/>
        </a:p>
      </dgm:t>
    </dgm:pt>
    <dgm:pt modelId="{6B928BEC-0AB2-4518-BE49-87AEFF7707FF}" type="sibTrans" cxnId="{4C0118A4-1083-4705-920F-8654775842FB}">
      <dgm:prSet/>
      <dgm:spPr/>
      <dgm:t>
        <a:bodyPr/>
        <a:lstStyle/>
        <a:p>
          <a:pPr latinLnBrk="1"/>
          <a:endParaRPr lang="ko-KR" altLang="en-US" sz="1400"/>
        </a:p>
      </dgm:t>
    </dgm:pt>
    <dgm:pt modelId="{16E34B5C-0C93-4B9F-AD6B-A66D5974306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6E9B00-CEF5-42DE-83C2-BF222B761A2C}" type="parTrans" cxnId="{D2F072EE-15D7-43EE-8DB0-021BDD8CF502}">
      <dgm:prSet/>
      <dgm:spPr/>
      <dgm:t>
        <a:bodyPr/>
        <a:lstStyle/>
        <a:p>
          <a:pPr latinLnBrk="1"/>
          <a:endParaRPr lang="ko-KR" altLang="en-US"/>
        </a:p>
      </dgm:t>
    </dgm:pt>
    <dgm:pt modelId="{E7B8BA43-59DE-44FD-AA42-94F0E20458A8}" type="sibTrans" cxnId="{D2F072EE-15D7-43EE-8DB0-021BDD8CF502}">
      <dgm:prSet/>
      <dgm:spPr/>
      <dgm:t>
        <a:bodyPr/>
        <a:lstStyle/>
        <a:p>
          <a:pPr latinLnBrk="1"/>
          <a:endParaRPr lang="ko-KR" altLang="en-US"/>
        </a:p>
      </dgm:t>
    </dgm:pt>
    <dgm:pt modelId="{4C84AD88-1093-467A-8B9D-983118E8DB04}" type="pres">
      <dgm:prSet presAssocID="{6830C3D3-95CE-4904-9671-A5FA152AD329}" presName="linearFlow" presStyleCnt="0">
        <dgm:presLayoutVars>
          <dgm:dir/>
          <dgm:animLvl val="lvl"/>
          <dgm:resizeHandles/>
        </dgm:presLayoutVars>
      </dgm:prSet>
      <dgm:spPr/>
    </dgm:pt>
    <dgm:pt modelId="{7ED6EB31-70C0-4FFD-97CC-6933A9E0E788}" type="pres">
      <dgm:prSet presAssocID="{C8E37AD8-8C38-44FF-9099-24BF441658E3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0C6F2E6-50A3-4B5A-9614-8257C4E3E49D}" type="pres">
      <dgm:prSet presAssocID="{C8E37AD8-8C38-44FF-9099-24BF441658E3}" presName="imag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BDEC676-84B2-404F-AD81-E60104DA5534}" type="pres">
      <dgm:prSet presAssocID="{C8E37AD8-8C38-44FF-9099-24BF441658E3}" presName="childNode" presStyleLbl="node1" presStyleIdx="0" presStyleCnt="3">
        <dgm:presLayoutVars>
          <dgm:bulletEnabled val="1"/>
        </dgm:presLayoutVars>
      </dgm:prSet>
      <dgm:spPr/>
    </dgm:pt>
    <dgm:pt modelId="{13A871E9-2244-4245-AE3C-71A5BCFF72E7}" type="pres">
      <dgm:prSet presAssocID="{C8E37AD8-8C38-44FF-9099-24BF441658E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7A3DC48-D560-43F5-804D-0FAC18B2A587}" type="pres">
      <dgm:prSet presAssocID="{B3D71A2E-581F-4632-9126-848DB4F729BB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FAA500-F8F4-4C7E-A6B2-652F28BC6A9E}" type="pres">
      <dgm:prSet presAssocID="{F3A9FE82-594C-40E1-A8F4-17DB7F906B8C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AE17075-293E-4266-A31F-F4163F62BC70}" type="pres">
      <dgm:prSet presAssocID="{F3A9FE82-594C-40E1-A8F4-17DB7F906B8C}" presName="image" presStyleLbl="fgImgPlace1" presStyleIdx="1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95EB317-FE62-425C-913A-B360215E0497}" type="pres">
      <dgm:prSet presAssocID="{F3A9FE82-594C-40E1-A8F4-17DB7F906B8C}" presName="childNode" presStyleLbl="node1" presStyleIdx="1" presStyleCnt="3">
        <dgm:presLayoutVars>
          <dgm:bulletEnabled val="1"/>
        </dgm:presLayoutVars>
      </dgm:prSet>
      <dgm:spPr/>
    </dgm:pt>
    <dgm:pt modelId="{81168A2E-BCAE-4201-B51B-636502556CC9}" type="pres">
      <dgm:prSet presAssocID="{F3A9FE82-594C-40E1-A8F4-17DB7F906B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B4AB464-2167-43EC-B0A7-242C8173195B}" type="pres">
      <dgm:prSet presAssocID="{22300D01-D81F-4CF1-96E8-AC1949F8D55A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F3CE7BF-3B46-4C33-9182-0236AC8D18C8}" type="pres">
      <dgm:prSet presAssocID="{37B862D6-D055-4059-8AD6-E6EC9E2CEE24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426BE36-DD8E-44AA-B513-D5AB7BA57D0E}" type="pres">
      <dgm:prSet presAssocID="{37B862D6-D055-4059-8AD6-E6EC9E2CEE24}" presName="image" presStyleLbl="fgImgPlace1" presStyleIdx="2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CF2DC97-4BF8-41A1-A28B-BC1C20E9D5A4}" type="pres">
      <dgm:prSet presAssocID="{37B862D6-D055-4059-8AD6-E6EC9E2CEE24}" presName="childNode" presStyleLbl="node1" presStyleIdx="2" presStyleCnt="3">
        <dgm:presLayoutVars>
          <dgm:bulletEnabled val="1"/>
        </dgm:presLayoutVars>
      </dgm:prSet>
      <dgm:spPr/>
    </dgm:pt>
    <dgm:pt modelId="{73D5CD47-8E0B-483C-B6CB-140CF1A6239A}" type="pres">
      <dgm:prSet presAssocID="{37B862D6-D055-4059-8AD6-E6EC9E2CEE2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DF0B2019-8D80-445E-99E7-D3F78C6EE305}" type="presOf" srcId="{22E9C30D-51A7-4B04-999A-8D61BC13173D}" destId="{ECF2DC97-4BF8-41A1-A28B-BC1C20E9D5A4}" srcOrd="0" destOrd="2" presId="urn:microsoft.com/office/officeart/2005/8/layout/hList2"/>
    <dgm:cxn modelId="{BF1DBF29-3932-444C-ABDA-3F482665FD26}" srcId="{6830C3D3-95CE-4904-9671-A5FA152AD329}" destId="{F3A9FE82-594C-40E1-A8F4-17DB7F906B8C}" srcOrd="1" destOrd="0" parTransId="{264FF51C-3BBF-4647-A741-BCED1180422C}" sibTransId="{22300D01-D81F-4CF1-96E8-AC1949F8D55A}"/>
    <dgm:cxn modelId="{53F8B92B-9EBF-469A-A2B3-CE42E0023100}" type="presOf" srcId="{37B862D6-D055-4059-8AD6-E6EC9E2CEE24}" destId="{73D5CD47-8E0B-483C-B6CB-140CF1A6239A}" srcOrd="0" destOrd="0" presId="urn:microsoft.com/office/officeart/2005/8/layout/hList2"/>
    <dgm:cxn modelId="{A045CB2E-6F57-4499-ACAE-A57B255E764E}" srcId="{6830C3D3-95CE-4904-9671-A5FA152AD329}" destId="{C8E37AD8-8C38-44FF-9099-24BF441658E3}" srcOrd="0" destOrd="0" parTransId="{C7C868D5-C343-47E6-A8A2-BD214A15B771}" sibTransId="{B3D71A2E-581F-4632-9126-848DB4F729BB}"/>
    <dgm:cxn modelId="{7DE25B38-F1BF-4661-A2F4-A1836C84BE20}" type="presOf" srcId="{6FCEE826-B6DD-4C9C-82D5-61B31EABEE63}" destId="{595EB317-FE62-425C-913A-B360215E0497}" srcOrd="0" destOrd="0" presId="urn:microsoft.com/office/officeart/2005/8/layout/hList2"/>
    <dgm:cxn modelId="{55A42D3A-6DEA-43DB-B0D4-6DD9AEF4EE2D}" srcId="{F3A9FE82-594C-40E1-A8F4-17DB7F906B8C}" destId="{A1005A67-7D62-4188-9280-8EE98A4074EB}" srcOrd="1" destOrd="0" parTransId="{343CDC51-0C44-4FB9-83B9-97DA1ABFDB25}" sibTransId="{2240B9D1-063C-4F2D-963A-F11E5F47E57F}"/>
    <dgm:cxn modelId="{53280262-E333-4BD7-A93E-EC6883FAC83E}" type="presOf" srcId="{4F79D3A4-EE68-4450-83ED-21FC3F39AC36}" destId="{595EB317-FE62-425C-913A-B360215E0497}" srcOrd="0" destOrd="2" presId="urn:microsoft.com/office/officeart/2005/8/layout/hList2"/>
    <dgm:cxn modelId="{8BDF4D43-F9DE-42F0-82A5-F727F0FD797B}" srcId="{F3A9FE82-594C-40E1-A8F4-17DB7F906B8C}" destId="{4F79D3A4-EE68-4450-83ED-21FC3F39AC36}" srcOrd="2" destOrd="0" parTransId="{5F484FC5-E599-4B71-822F-3535A773D8F3}" sibTransId="{ED22D1BC-C4FF-4A4C-96E0-CD72C7909D30}"/>
    <dgm:cxn modelId="{45C1A466-EE51-4866-BB0C-17137F276851}" srcId="{37B862D6-D055-4059-8AD6-E6EC9E2CEE24}" destId="{A95D3A9D-063C-4C0D-B883-CA181DCF85F2}" srcOrd="1" destOrd="0" parTransId="{29BE8402-AFC3-4632-ACF3-66AEE26E8D96}" sibTransId="{51D5BE31-0578-4ABC-BD40-05F712148DF7}"/>
    <dgm:cxn modelId="{9328F067-BA44-4177-B369-88C9DD99453D}" type="presOf" srcId="{A1005A67-7D62-4188-9280-8EE98A4074EB}" destId="{595EB317-FE62-425C-913A-B360215E0497}" srcOrd="0" destOrd="1" presId="urn:microsoft.com/office/officeart/2005/8/layout/hList2"/>
    <dgm:cxn modelId="{065F0E53-3BC0-471F-82B6-F11F78602023}" type="presOf" srcId="{18AA0E3C-A418-4E2D-A094-73B8683D76B4}" destId="{1BDEC676-84B2-404F-AD81-E60104DA5534}" srcOrd="0" destOrd="0" presId="urn:microsoft.com/office/officeart/2005/8/layout/hList2"/>
    <dgm:cxn modelId="{29E84679-2F92-450F-B9F4-D6D50BBFDAC6}" srcId="{6830C3D3-95CE-4904-9671-A5FA152AD329}" destId="{37B862D6-D055-4059-8AD6-E6EC9E2CEE24}" srcOrd="2" destOrd="0" parTransId="{99ACC322-C7B3-4727-8CB4-9389915F969A}" sibTransId="{F7EB51FF-BB3D-4CB7-8DEC-BFB03DCB2212}"/>
    <dgm:cxn modelId="{01265D7A-8FD0-4995-81B0-931D347CC961}" type="presOf" srcId="{1CE4B902-DDFC-4D2D-A38B-654A34CFF495}" destId="{ECF2DC97-4BF8-41A1-A28B-BC1C20E9D5A4}" srcOrd="0" destOrd="0" presId="urn:microsoft.com/office/officeart/2005/8/layout/hList2"/>
    <dgm:cxn modelId="{1A56617B-4C3B-40E7-BC9E-FFE56BE35882}" srcId="{C8E37AD8-8C38-44FF-9099-24BF441658E3}" destId="{18AA0E3C-A418-4E2D-A094-73B8683D76B4}" srcOrd="0" destOrd="0" parTransId="{1B52F63B-27A5-43D1-AE4D-7F8DC367510A}" sibTransId="{79C540E1-5C3B-466E-8293-16AD80EFF1DF}"/>
    <dgm:cxn modelId="{88777A83-7776-4678-AB8E-FDCB25B162C2}" type="presOf" srcId="{6830C3D3-95CE-4904-9671-A5FA152AD329}" destId="{4C84AD88-1093-467A-8B9D-983118E8DB04}" srcOrd="0" destOrd="0" presId="urn:microsoft.com/office/officeart/2005/8/layout/hList2"/>
    <dgm:cxn modelId="{285A33A0-48A3-46A9-AEAD-6F180E5B2732}" srcId="{37B862D6-D055-4059-8AD6-E6EC9E2CEE24}" destId="{22E9C30D-51A7-4B04-999A-8D61BC13173D}" srcOrd="2" destOrd="0" parTransId="{E8342E91-279B-497A-BEEA-C6E30552F3A9}" sibTransId="{70BEB11C-529D-4098-8CB1-0029A8E704A2}"/>
    <dgm:cxn modelId="{4C0118A4-1083-4705-920F-8654775842FB}" srcId="{C8E37AD8-8C38-44FF-9099-24BF441658E3}" destId="{7C6C825C-11F3-4AD7-947C-EA4C28E9EE43}" srcOrd="1" destOrd="0" parTransId="{ECCCB990-2312-4F80-B83B-6545754127D7}" sibTransId="{6B928BEC-0AB2-4518-BE49-87AEFF7707FF}"/>
    <dgm:cxn modelId="{011880B9-26CF-4F80-AFAE-A14201D961F1}" type="presOf" srcId="{C8E37AD8-8C38-44FF-9099-24BF441658E3}" destId="{13A871E9-2244-4245-AE3C-71A5BCFF72E7}" srcOrd="0" destOrd="0" presId="urn:microsoft.com/office/officeart/2005/8/layout/hList2"/>
    <dgm:cxn modelId="{73EDC7BC-ECE9-4BF0-AB83-ED7FC08C30D2}" type="presOf" srcId="{16E34B5C-0C93-4B9F-AD6B-A66D5974306C}" destId="{595EB317-FE62-425C-913A-B360215E0497}" srcOrd="0" destOrd="3" presId="urn:microsoft.com/office/officeart/2005/8/layout/hList2"/>
    <dgm:cxn modelId="{EECA20C8-2A0E-4092-849B-9E7F0BA3442B}" srcId="{F3A9FE82-594C-40E1-A8F4-17DB7F906B8C}" destId="{6FCEE826-B6DD-4C9C-82D5-61B31EABEE63}" srcOrd="0" destOrd="0" parTransId="{4EB87472-A457-4726-BA08-0955692A3E6D}" sibTransId="{F6405008-820F-4518-B18F-99E4C82FC760}"/>
    <dgm:cxn modelId="{684964D3-800D-47EE-AA1A-0FA456CDA4A7}" type="presOf" srcId="{F3A9FE82-594C-40E1-A8F4-17DB7F906B8C}" destId="{81168A2E-BCAE-4201-B51B-636502556CC9}" srcOrd="0" destOrd="0" presId="urn:microsoft.com/office/officeart/2005/8/layout/hList2"/>
    <dgm:cxn modelId="{C80F9DEB-6A0D-4BE7-B7D6-09E1C7DA1A7B}" type="presOf" srcId="{7C6C825C-11F3-4AD7-947C-EA4C28E9EE43}" destId="{1BDEC676-84B2-404F-AD81-E60104DA5534}" srcOrd="0" destOrd="1" presId="urn:microsoft.com/office/officeart/2005/8/layout/hList2"/>
    <dgm:cxn modelId="{0C2F1FED-E448-45B8-8B24-F14B5A4B45E0}" srcId="{37B862D6-D055-4059-8AD6-E6EC9E2CEE24}" destId="{1CE4B902-DDFC-4D2D-A38B-654A34CFF495}" srcOrd="0" destOrd="0" parTransId="{C647617B-A3CB-438D-A00A-B39E5ECED88C}" sibTransId="{CF02AC92-17C4-4B17-80E9-55D2D3F27107}"/>
    <dgm:cxn modelId="{D2F072EE-15D7-43EE-8DB0-021BDD8CF502}" srcId="{F3A9FE82-594C-40E1-A8F4-17DB7F906B8C}" destId="{16E34B5C-0C93-4B9F-AD6B-A66D5974306C}" srcOrd="3" destOrd="0" parTransId="{206E9B00-CEF5-42DE-83C2-BF222B761A2C}" sibTransId="{E7B8BA43-59DE-44FD-AA42-94F0E20458A8}"/>
    <dgm:cxn modelId="{130946F3-5266-4C15-AFD7-DD4C9C2C5B9C}" type="presOf" srcId="{A95D3A9D-063C-4C0D-B883-CA181DCF85F2}" destId="{ECF2DC97-4BF8-41A1-A28B-BC1C20E9D5A4}" srcOrd="0" destOrd="1" presId="urn:microsoft.com/office/officeart/2005/8/layout/hList2"/>
    <dgm:cxn modelId="{26918C83-7D8E-473B-A512-A7C5F323E471}" type="presParOf" srcId="{4C84AD88-1093-467A-8B9D-983118E8DB04}" destId="{7ED6EB31-70C0-4FFD-97CC-6933A9E0E788}" srcOrd="0" destOrd="0" presId="urn:microsoft.com/office/officeart/2005/8/layout/hList2"/>
    <dgm:cxn modelId="{A70633AC-9CEF-4CD8-97D2-0ED7634079DB}" type="presParOf" srcId="{7ED6EB31-70C0-4FFD-97CC-6933A9E0E788}" destId="{10C6F2E6-50A3-4B5A-9614-8257C4E3E49D}" srcOrd="0" destOrd="0" presId="urn:microsoft.com/office/officeart/2005/8/layout/hList2"/>
    <dgm:cxn modelId="{01DB20BF-DE60-402E-99B0-BF6D29D06C91}" type="presParOf" srcId="{7ED6EB31-70C0-4FFD-97CC-6933A9E0E788}" destId="{1BDEC676-84B2-404F-AD81-E60104DA5534}" srcOrd="1" destOrd="0" presId="urn:microsoft.com/office/officeart/2005/8/layout/hList2"/>
    <dgm:cxn modelId="{806FACCE-10DF-409D-868D-0E890D778C5F}" type="presParOf" srcId="{7ED6EB31-70C0-4FFD-97CC-6933A9E0E788}" destId="{13A871E9-2244-4245-AE3C-71A5BCFF72E7}" srcOrd="2" destOrd="0" presId="urn:microsoft.com/office/officeart/2005/8/layout/hList2"/>
    <dgm:cxn modelId="{E2332909-F89B-471E-83AC-4FC550C03C9E}" type="presParOf" srcId="{4C84AD88-1093-467A-8B9D-983118E8DB04}" destId="{37A3DC48-D560-43F5-804D-0FAC18B2A587}" srcOrd="1" destOrd="0" presId="urn:microsoft.com/office/officeart/2005/8/layout/hList2"/>
    <dgm:cxn modelId="{D2889CAC-E5C6-4273-8575-004F2D569A63}" type="presParOf" srcId="{4C84AD88-1093-467A-8B9D-983118E8DB04}" destId="{C0FAA500-F8F4-4C7E-A6B2-652F28BC6A9E}" srcOrd="2" destOrd="0" presId="urn:microsoft.com/office/officeart/2005/8/layout/hList2"/>
    <dgm:cxn modelId="{592E297C-7912-4B8D-8243-855E3814DD5F}" type="presParOf" srcId="{C0FAA500-F8F4-4C7E-A6B2-652F28BC6A9E}" destId="{3AE17075-293E-4266-A31F-F4163F62BC70}" srcOrd="0" destOrd="0" presId="urn:microsoft.com/office/officeart/2005/8/layout/hList2"/>
    <dgm:cxn modelId="{D44A8826-B069-4E0B-8858-CE790A616001}" type="presParOf" srcId="{C0FAA500-F8F4-4C7E-A6B2-652F28BC6A9E}" destId="{595EB317-FE62-425C-913A-B360215E0497}" srcOrd="1" destOrd="0" presId="urn:microsoft.com/office/officeart/2005/8/layout/hList2"/>
    <dgm:cxn modelId="{C618864C-CBD5-44AD-AFF6-3A2B8435A393}" type="presParOf" srcId="{C0FAA500-F8F4-4C7E-A6B2-652F28BC6A9E}" destId="{81168A2E-BCAE-4201-B51B-636502556CC9}" srcOrd="2" destOrd="0" presId="urn:microsoft.com/office/officeart/2005/8/layout/hList2"/>
    <dgm:cxn modelId="{A120F07D-3EC4-431F-8A6D-66ABC8B7D502}" type="presParOf" srcId="{4C84AD88-1093-467A-8B9D-983118E8DB04}" destId="{3B4AB464-2167-43EC-B0A7-242C8173195B}" srcOrd="3" destOrd="0" presId="urn:microsoft.com/office/officeart/2005/8/layout/hList2"/>
    <dgm:cxn modelId="{D1A9F1FC-5A67-4BEF-94CD-22C25373AF52}" type="presParOf" srcId="{4C84AD88-1093-467A-8B9D-983118E8DB04}" destId="{CF3CE7BF-3B46-4C33-9182-0236AC8D18C8}" srcOrd="4" destOrd="0" presId="urn:microsoft.com/office/officeart/2005/8/layout/hList2"/>
    <dgm:cxn modelId="{35F5377A-9B34-4F60-8AD0-7276E7CA25EF}" type="presParOf" srcId="{CF3CE7BF-3B46-4C33-9182-0236AC8D18C8}" destId="{3426BE36-DD8E-44AA-B513-D5AB7BA57D0E}" srcOrd="0" destOrd="0" presId="urn:microsoft.com/office/officeart/2005/8/layout/hList2"/>
    <dgm:cxn modelId="{D3B8BDB7-3B04-4CA7-B5F9-0B1302383065}" type="presParOf" srcId="{CF3CE7BF-3B46-4C33-9182-0236AC8D18C8}" destId="{ECF2DC97-4BF8-41A1-A28B-BC1C20E9D5A4}" srcOrd="1" destOrd="0" presId="urn:microsoft.com/office/officeart/2005/8/layout/hList2"/>
    <dgm:cxn modelId="{96ADC35E-34F8-4364-89B1-0B7DA010F792}" type="presParOf" srcId="{CF3CE7BF-3B46-4C33-9182-0236AC8D18C8}" destId="{73D5CD47-8E0B-483C-B6CB-140CF1A623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2D497CF-058A-461E-A696-A5B6C7DBFA32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A545663A-009C-44BE-8B76-D405DF88E81B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불량발생</a:t>
          </a:r>
        </a:p>
      </dgm:t>
    </dgm:pt>
    <dgm:pt modelId="{91F1A13E-2DD5-47E5-82A2-C02E500A2100}" type="parTrans" cxnId="{3EFE86C4-23BC-4089-AA44-36D4B117901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FDC7C-17CE-468B-977A-C1E99F18CDD1}" type="sibTrans" cxnId="{3EFE86C4-23BC-4089-AA44-36D4B117901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739B84-8BBD-49D8-9A34-AB4EB1B974BE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수리입고</a:t>
          </a:r>
        </a:p>
      </dgm:t>
    </dgm:pt>
    <dgm:pt modelId="{3AB0D416-CB56-4BD2-A10A-0A4A06CF783D}" type="parTrans" cxnId="{36A37EFB-CC3C-40B3-A022-EF8E344A4C9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49BC6-211B-4203-9CC2-C352E2EB9516}" type="sibTrans" cxnId="{36A37EFB-CC3C-40B3-A022-EF8E344A4C9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C8BBCB-7308-4371-A52C-6A4D7B9BC656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수리결과등록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48A790-8BA4-49B9-B369-14EE80D619A0}" type="parTrans" cxnId="{29244FE9-AC45-4CF5-AED4-6F0990577A5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4C8D3-AEB0-4D53-82CA-2553546F0371}" type="sibTrans" cxnId="{29244FE9-AC45-4CF5-AED4-6F0990577A5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3A1695-49AC-4883-BE70-AF7D8DACBEE2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수리출고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4D518F-D7DF-4E65-87CE-E106FB1AF355}" type="parTrans" cxnId="{10BEA7EB-F774-4CBA-BA36-6F1A10DE52D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83D1A-87F9-4E35-8142-13BA2C280D31}" type="sibTrans" cxnId="{10BEA7EB-F774-4CBA-BA36-6F1A10DE52D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E4E0D-9DA1-4D46-8B21-10D46DDA9508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검사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1C366-5A50-4CF5-B377-5FC1ABBE6501}" type="par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98E744-A21C-4742-B11E-4906E4CE2CF0}" type="sibTrans" cxnId="{9D3A51D4-4768-43A7-9AFC-6C6FE3A7BAFE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C3966E-67F2-4500-A8EE-5DF54F4A79CC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DFA3D8-51AE-465A-A0A3-40AF28BC1BFC}" type="parTrans" cxnId="{1A06064A-EBCD-4569-8CB5-9459BAB3630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E0B8C91-DDC7-4565-A15E-3B50B30DE459}" type="sibTrans" cxnId="{1A06064A-EBCD-4569-8CB5-9459BAB3630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D15EEF-75E0-45F0-A488-C44F60C68C83}" type="pres">
      <dgm:prSet presAssocID="{C2D497CF-058A-461E-A696-A5B6C7DBFA32}" presName="Name0" presStyleCnt="0">
        <dgm:presLayoutVars>
          <dgm:dir/>
          <dgm:resizeHandles val="exact"/>
        </dgm:presLayoutVars>
      </dgm:prSet>
      <dgm:spPr/>
    </dgm:pt>
    <dgm:pt modelId="{F6E7BDCC-D10C-4CB0-A1F3-0BF222A66E5A}" type="pres">
      <dgm:prSet presAssocID="{C2D497CF-058A-461E-A696-A5B6C7DBFA32}" presName="fgShape" presStyleLbl="fgShp" presStyleIdx="0" presStyleCn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0C15498-8123-4FDC-A115-BE30F8FC3980}" type="pres">
      <dgm:prSet presAssocID="{C2D497CF-058A-461E-A696-A5B6C7DBFA32}" presName="linComp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262947A-4F87-43D9-8004-CE6CDDD39460}" type="pres">
      <dgm:prSet presAssocID="{A545663A-009C-44BE-8B76-D405DF88E81B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84D9660-2F9A-458E-B51F-814E5BD39808}" type="pres">
      <dgm:prSet presAssocID="{A545663A-009C-44BE-8B76-D405DF88E81B}" presName="bkgdShape" presStyleLbl="node1" presStyleIdx="0" presStyleCnt="6"/>
      <dgm:spPr/>
    </dgm:pt>
    <dgm:pt modelId="{07960B69-B99B-4F0B-AAE5-90F3543FB915}" type="pres">
      <dgm:prSet presAssocID="{A545663A-009C-44BE-8B76-D405DF88E81B}" presName="nodeTx" presStyleLbl="node1" presStyleIdx="0" presStyleCnt="6">
        <dgm:presLayoutVars>
          <dgm:bulletEnabled val="1"/>
        </dgm:presLayoutVars>
      </dgm:prSet>
      <dgm:spPr/>
    </dgm:pt>
    <dgm:pt modelId="{2327317C-1F97-4243-9E01-7937DBFD5968}" type="pres">
      <dgm:prSet presAssocID="{A545663A-009C-44BE-8B76-D405DF88E81B}" presName="invisiNode" presStyleLbl="node1" presStyleIdx="0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561D900-690F-4CF7-B105-15774024D924}" type="pres">
      <dgm:prSet presAssocID="{A545663A-009C-44BE-8B76-D405DF88E81B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58170A2-108A-4372-8771-D560440BD696}" type="pres">
      <dgm:prSet presAssocID="{1E6FDC7C-17CE-468B-977A-C1E99F18CDD1}" presName="sibTrans" presStyleLbl="sibTrans2D1" presStyleIdx="0" presStyleCnt="0"/>
      <dgm:spPr/>
    </dgm:pt>
    <dgm:pt modelId="{D078F7F8-6218-4A39-91AE-6EF57084AEF0}" type="pres">
      <dgm:prSet presAssocID="{87739B84-8BBD-49D8-9A34-AB4EB1B974BE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EE67CFC-0E6E-4F28-AF3F-72BC37D22574}" type="pres">
      <dgm:prSet presAssocID="{87739B84-8BBD-49D8-9A34-AB4EB1B974BE}" presName="bkgdShape" presStyleLbl="node1" presStyleIdx="1" presStyleCnt="6"/>
      <dgm:spPr/>
    </dgm:pt>
    <dgm:pt modelId="{25EA16BD-77AF-42AA-8393-4427335F350B}" type="pres">
      <dgm:prSet presAssocID="{87739B84-8BBD-49D8-9A34-AB4EB1B974BE}" presName="nodeTx" presStyleLbl="node1" presStyleIdx="1" presStyleCnt="6">
        <dgm:presLayoutVars>
          <dgm:bulletEnabled val="1"/>
        </dgm:presLayoutVars>
      </dgm:prSet>
      <dgm:spPr/>
    </dgm:pt>
    <dgm:pt modelId="{B7447BB5-22BE-4D23-8A6E-376A08C22B10}" type="pres">
      <dgm:prSet presAssocID="{87739B84-8BBD-49D8-9A34-AB4EB1B974BE}" presName="invisiNode" presStyleLbl="node1" presStyleIdx="1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85393F4-C4DF-4CEB-8E5C-DA5F5CDA54CE}" type="pres">
      <dgm:prSet presAssocID="{87739B84-8BBD-49D8-9A34-AB4EB1B974BE}" presName="imagNode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D638759-67E0-4EAF-AC12-6EC67DBBB225}" type="pres">
      <dgm:prSet presAssocID="{E8949BC6-211B-4203-9CC2-C352E2EB9516}" presName="sibTrans" presStyleLbl="sibTrans2D1" presStyleIdx="0" presStyleCnt="0"/>
      <dgm:spPr/>
    </dgm:pt>
    <dgm:pt modelId="{0AE31BEA-63DE-4A08-94D8-6227D83BB20D}" type="pres">
      <dgm:prSet presAssocID="{1CC8BBCB-7308-4371-A52C-6A4D7B9BC656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081E0DD-1CB4-48DB-99E6-5BEA97CFB981}" type="pres">
      <dgm:prSet presAssocID="{1CC8BBCB-7308-4371-A52C-6A4D7B9BC656}" presName="bkgdShape" presStyleLbl="node1" presStyleIdx="2" presStyleCnt="6"/>
      <dgm:spPr/>
    </dgm:pt>
    <dgm:pt modelId="{6450E4D6-F851-4B3C-AE06-3AFBA876851E}" type="pres">
      <dgm:prSet presAssocID="{1CC8BBCB-7308-4371-A52C-6A4D7B9BC656}" presName="nodeTx" presStyleLbl="node1" presStyleIdx="2" presStyleCnt="6">
        <dgm:presLayoutVars>
          <dgm:bulletEnabled val="1"/>
        </dgm:presLayoutVars>
      </dgm:prSet>
      <dgm:spPr/>
    </dgm:pt>
    <dgm:pt modelId="{23175094-BAB7-4E93-B524-09CDD28A1CB4}" type="pres">
      <dgm:prSet presAssocID="{1CC8BBCB-7308-4371-A52C-6A4D7B9BC656}" presName="invisiNode" presStyleLbl="node1" presStyleIdx="2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53910D5-F6A3-4EF4-A594-495335AEDE8C}" type="pres">
      <dgm:prSet presAssocID="{1CC8BBCB-7308-4371-A52C-6A4D7B9BC656}" presName="imagNode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6CD6780-23DE-4EB6-BBDA-F608C21F85FF}" type="pres">
      <dgm:prSet presAssocID="{11D4C8D3-AEB0-4D53-82CA-2553546F0371}" presName="sibTrans" presStyleLbl="sibTrans2D1" presStyleIdx="0" presStyleCnt="0"/>
      <dgm:spPr/>
    </dgm:pt>
    <dgm:pt modelId="{ADC8C511-11C9-419F-A423-78E24D5E734E}" type="pres">
      <dgm:prSet presAssocID="{263A1695-49AC-4883-BE70-AF7D8DACBEE2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A0D8EF3-78A3-4F98-84E8-8ED69DEAA81A}" type="pres">
      <dgm:prSet presAssocID="{263A1695-49AC-4883-BE70-AF7D8DACBEE2}" presName="bkgdShape" presStyleLbl="node1" presStyleIdx="3" presStyleCnt="6"/>
      <dgm:spPr/>
    </dgm:pt>
    <dgm:pt modelId="{A8F72E99-9C04-4B7D-979A-4E9FA5074CE3}" type="pres">
      <dgm:prSet presAssocID="{263A1695-49AC-4883-BE70-AF7D8DACBEE2}" presName="nodeTx" presStyleLbl="node1" presStyleIdx="3" presStyleCnt="6">
        <dgm:presLayoutVars>
          <dgm:bulletEnabled val="1"/>
        </dgm:presLayoutVars>
      </dgm:prSet>
      <dgm:spPr/>
    </dgm:pt>
    <dgm:pt modelId="{20D5C9EF-B3B3-4E7C-B0C7-D0AA1BE15283}" type="pres">
      <dgm:prSet presAssocID="{263A1695-49AC-4883-BE70-AF7D8DACBEE2}" presName="invisiNode" presStyleLbl="node1" presStyleIdx="3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1148DC4-6510-4602-AFE7-C7B2541F6E8D}" type="pres">
      <dgm:prSet presAssocID="{263A1695-49AC-4883-BE70-AF7D8DACBEE2}" presName="imagNode" presStyleLbl="fgImgPlace1" presStyleIdx="3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50EB05E-32F1-4801-AB15-71AE7674EB96}" type="pres">
      <dgm:prSet presAssocID="{E3983D1A-87F9-4E35-8142-13BA2C280D31}" presName="sibTrans" presStyleLbl="sibTrans2D1" presStyleIdx="0" presStyleCnt="0"/>
      <dgm:spPr/>
    </dgm:pt>
    <dgm:pt modelId="{D14E1350-4545-4BE3-933E-482AB8336C18}" type="pres">
      <dgm:prSet presAssocID="{964E4E0D-9DA1-4D46-8B21-10D46DDA9508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7B4E53E-5974-4ABF-8185-535AD46ED2ED}" type="pres">
      <dgm:prSet presAssocID="{964E4E0D-9DA1-4D46-8B21-10D46DDA9508}" presName="bkgdShape" presStyleLbl="node1" presStyleIdx="4" presStyleCnt="6"/>
      <dgm:spPr/>
    </dgm:pt>
    <dgm:pt modelId="{7D3E8EA0-B402-46E6-BDC2-A4AAE3A16D9F}" type="pres">
      <dgm:prSet presAssocID="{964E4E0D-9DA1-4D46-8B21-10D46DDA9508}" presName="nodeTx" presStyleLbl="node1" presStyleIdx="4" presStyleCnt="6">
        <dgm:presLayoutVars>
          <dgm:bulletEnabled val="1"/>
        </dgm:presLayoutVars>
      </dgm:prSet>
      <dgm:spPr/>
    </dgm:pt>
    <dgm:pt modelId="{87D04747-0588-4BA5-B87C-DB342202E78C}" type="pres">
      <dgm:prSet presAssocID="{964E4E0D-9DA1-4D46-8B21-10D46DDA9508}" presName="invisiNode" presStyleLbl="node1" presStyleIdx="4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ECFB594-F8B6-455E-9C9B-57F1D831E455}" type="pres">
      <dgm:prSet presAssocID="{964E4E0D-9DA1-4D46-8B21-10D46DDA9508}" presName="imagNode" presStyleLbl="fgImgPlace1" presStyleIdx="4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F7F263A-0C62-4D92-BEC0-2DAC60ABB858}" type="pres">
      <dgm:prSet presAssocID="{AC98E744-A21C-4742-B11E-4906E4CE2CF0}" presName="sibTrans" presStyleLbl="sibTrans2D1" presStyleIdx="0" presStyleCnt="0"/>
      <dgm:spPr/>
    </dgm:pt>
    <dgm:pt modelId="{AB69B571-A8FC-4074-9930-A92C1300364C}" type="pres">
      <dgm:prSet presAssocID="{25C3966E-67F2-4500-A8EE-5DF54F4A79CC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7EC4E59-CB9B-4717-9633-407AD0E464BD}" type="pres">
      <dgm:prSet presAssocID="{25C3966E-67F2-4500-A8EE-5DF54F4A79CC}" presName="bkgdShape" presStyleLbl="node1" presStyleIdx="5" presStyleCnt="6"/>
      <dgm:spPr/>
    </dgm:pt>
    <dgm:pt modelId="{B39DA358-0E51-4AF2-8051-25B9B201B1A3}" type="pres">
      <dgm:prSet presAssocID="{25C3966E-67F2-4500-A8EE-5DF54F4A79CC}" presName="nodeTx" presStyleLbl="node1" presStyleIdx="5" presStyleCnt="6">
        <dgm:presLayoutVars>
          <dgm:bulletEnabled val="1"/>
        </dgm:presLayoutVars>
      </dgm:prSet>
      <dgm:spPr/>
    </dgm:pt>
    <dgm:pt modelId="{933966F7-7D5A-4EB2-A966-F052B44D2FC9}" type="pres">
      <dgm:prSet presAssocID="{25C3966E-67F2-4500-A8EE-5DF54F4A79CC}" presName="invisiNode" presStyleLbl="node1" presStyleIdx="5" presStyleCnt="6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93BD400E-96D7-4BD9-924F-0F3AA84A880B}" type="pres">
      <dgm:prSet presAssocID="{25C3966E-67F2-4500-A8EE-5DF54F4A79CC}" presName="imagNode" presStyleLbl="fgImgPlace1" presStyleIdx="5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CECCCF06-E066-4246-A819-E66E81A0A363}" type="presOf" srcId="{AC98E744-A21C-4742-B11E-4906E4CE2CF0}" destId="{1F7F263A-0C62-4D92-BEC0-2DAC60ABB858}" srcOrd="0" destOrd="0" presId="urn:microsoft.com/office/officeart/2005/8/layout/hList7"/>
    <dgm:cxn modelId="{E93D6D3E-2DE4-4C5D-8AF2-899117DEAEEC}" type="presOf" srcId="{E8949BC6-211B-4203-9CC2-C352E2EB9516}" destId="{2D638759-67E0-4EAF-AC12-6EC67DBBB225}" srcOrd="0" destOrd="0" presId="urn:microsoft.com/office/officeart/2005/8/layout/hList7"/>
    <dgm:cxn modelId="{B4823D5B-3018-4036-8A38-2E6DE0903C09}" type="presOf" srcId="{87739B84-8BBD-49D8-9A34-AB4EB1B974BE}" destId="{2EE67CFC-0E6E-4F28-AF3F-72BC37D22574}" srcOrd="0" destOrd="0" presId="urn:microsoft.com/office/officeart/2005/8/layout/hList7"/>
    <dgm:cxn modelId="{61328243-7B5F-4A8C-8E81-6E00D7C3156D}" type="presOf" srcId="{25C3966E-67F2-4500-A8EE-5DF54F4A79CC}" destId="{B39DA358-0E51-4AF2-8051-25B9B201B1A3}" srcOrd="1" destOrd="0" presId="urn:microsoft.com/office/officeart/2005/8/layout/hList7"/>
    <dgm:cxn modelId="{1A06064A-EBCD-4569-8CB5-9459BAB36307}" srcId="{C2D497CF-058A-461E-A696-A5B6C7DBFA32}" destId="{25C3966E-67F2-4500-A8EE-5DF54F4A79CC}" srcOrd="5" destOrd="0" parTransId="{A5DFA3D8-51AE-465A-A0A3-40AF28BC1BFC}" sibTransId="{AE0B8C91-DDC7-4565-A15E-3B50B30DE459}"/>
    <dgm:cxn modelId="{08D2084E-11BA-44D7-AF9E-F476FF7E421A}" type="presOf" srcId="{E3983D1A-87F9-4E35-8142-13BA2C280D31}" destId="{850EB05E-32F1-4801-AB15-71AE7674EB96}" srcOrd="0" destOrd="0" presId="urn:microsoft.com/office/officeart/2005/8/layout/hList7"/>
    <dgm:cxn modelId="{EB45F94E-48A7-4202-BEF9-17E7ABBA9076}" type="presOf" srcId="{C2D497CF-058A-461E-A696-A5B6C7DBFA32}" destId="{F8D15EEF-75E0-45F0-A488-C44F60C68C83}" srcOrd="0" destOrd="0" presId="urn:microsoft.com/office/officeart/2005/8/layout/hList7"/>
    <dgm:cxn modelId="{A403C471-B78D-414F-A96D-903F92718A84}" type="presOf" srcId="{11D4C8D3-AEB0-4D53-82CA-2553546F0371}" destId="{56CD6780-23DE-4EB6-BBDA-F608C21F85FF}" srcOrd="0" destOrd="0" presId="urn:microsoft.com/office/officeart/2005/8/layout/hList7"/>
    <dgm:cxn modelId="{744C167C-31B5-41A1-A5A9-6591C2C46512}" type="presOf" srcId="{25C3966E-67F2-4500-A8EE-5DF54F4A79CC}" destId="{B7EC4E59-CB9B-4717-9633-407AD0E464BD}" srcOrd="0" destOrd="0" presId="urn:microsoft.com/office/officeart/2005/8/layout/hList7"/>
    <dgm:cxn modelId="{D141C17C-47EA-4F9E-B703-755A53B5C506}" type="presOf" srcId="{1E6FDC7C-17CE-468B-977A-C1E99F18CDD1}" destId="{758170A2-108A-4372-8771-D560440BD696}" srcOrd="0" destOrd="0" presId="urn:microsoft.com/office/officeart/2005/8/layout/hList7"/>
    <dgm:cxn modelId="{07CB088D-E238-47F1-B850-07A2712AAC84}" type="presOf" srcId="{A545663A-009C-44BE-8B76-D405DF88E81B}" destId="{B84D9660-2F9A-458E-B51F-814E5BD39808}" srcOrd="0" destOrd="0" presId="urn:microsoft.com/office/officeart/2005/8/layout/hList7"/>
    <dgm:cxn modelId="{135A2295-FBA3-4C9B-8795-7E68423DD123}" type="presOf" srcId="{87739B84-8BBD-49D8-9A34-AB4EB1B974BE}" destId="{25EA16BD-77AF-42AA-8393-4427335F350B}" srcOrd="1" destOrd="0" presId="urn:microsoft.com/office/officeart/2005/8/layout/hList7"/>
    <dgm:cxn modelId="{8E1E4095-0320-4A99-9310-ACAD4E34FABC}" type="presOf" srcId="{1CC8BBCB-7308-4371-A52C-6A4D7B9BC656}" destId="{3081E0DD-1CB4-48DB-99E6-5BEA97CFB981}" srcOrd="0" destOrd="0" presId="urn:microsoft.com/office/officeart/2005/8/layout/hList7"/>
    <dgm:cxn modelId="{C6E8B3A8-2E81-42FE-91E3-DB25B97C851C}" type="presOf" srcId="{1CC8BBCB-7308-4371-A52C-6A4D7B9BC656}" destId="{6450E4D6-F851-4B3C-AE06-3AFBA876851E}" srcOrd="1" destOrd="0" presId="urn:microsoft.com/office/officeart/2005/8/layout/hList7"/>
    <dgm:cxn modelId="{2DB262AF-8B94-4E0B-9565-F96711D3AFEA}" type="presOf" srcId="{A545663A-009C-44BE-8B76-D405DF88E81B}" destId="{07960B69-B99B-4F0B-AAE5-90F3543FB915}" srcOrd="1" destOrd="0" presId="urn:microsoft.com/office/officeart/2005/8/layout/hList7"/>
    <dgm:cxn modelId="{18AE1CBF-7747-43CA-8548-850F346F97C7}" type="presOf" srcId="{263A1695-49AC-4883-BE70-AF7D8DACBEE2}" destId="{CA0D8EF3-78A3-4F98-84E8-8ED69DEAA81A}" srcOrd="0" destOrd="0" presId="urn:microsoft.com/office/officeart/2005/8/layout/hList7"/>
    <dgm:cxn modelId="{3EFE86C4-23BC-4089-AA44-36D4B117901A}" srcId="{C2D497CF-058A-461E-A696-A5B6C7DBFA32}" destId="{A545663A-009C-44BE-8B76-D405DF88E81B}" srcOrd="0" destOrd="0" parTransId="{91F1A13E-2DD5-47E5-82A2-C02E500A2100}" sibTransId="{1E6FDC7C-17CE-468B-977A-C1E99F18CDD1}"/>
    <dgm:cxn modelId="{9D3A51D4-4768-43A7-9AFC-6C6FE3A7BAFE}" srcId="{C2D497CF-058A-461E-A696-A5B6C7DBFA32}" destId="{964E4E0D-9DA1-4D46-8B21-10D46DDA9508}" srcOrd="4" destOrd="0" parTransId="{D641C366-5A50-4CF5-B377-5FC1ABBE6501}" sibTransId="{AC98E744-A21C-4742-B11E-4906E4CE2CF0}"/>
    <dgm:cxn modelId="{29244FE9-AC45-4CF5-AED4-6F0990577A59}" srcId="{C2D497CF-058A-461E-A696-A5B6C7DBFA32}" destId="{1CC8BBCB-7308-4371-A52C-6A4D7B9BC656}" srcOrd="2" destOrd="0" parTransId="{CC48A790-8BA4-49B9-B369-14EE80D619A0}" sibTransId="{11D4C8D3-AEB0-4D53-82CA-2553546F0371}"/>
    <dgm:cxn modelId="{10BEA7EB-F774-4CBA-BA36-6F1A10DE52D0}" srcId="{C2D497CF-058A-461E-A696-A5B6C7DBFA32}" destId="{263A1695-49AC-4883-BE70-AF7D8DACBEE2}" srcOrd="3" destOrd="0" parTransId="{DC4D518F-D7DF-4E65-87CE-E106FB1AF355}" sibTransId="{E3983D1A-87F9-4E35-8142-13BA2C280D31}"/>
    <dgm:cxn modelId="{343CDFF4-8C15-48DC-97BE-04590BEB577A}" type="presOf" srcId="{964E4E0D-9DA1-4D46-8B21-10D46DDA9508}" destId="{67B4E53E-5974-4ABF-8185-535AD46ED2ED}" srcOrd="0" destOrd="0" presId="urn:microsoft.com/office/officeart/2005/8/layout/hList7"/>
    <dgm:cxn modelId="{50AE7FF9-5566-454A-B065-63E025170FD3}" type="presOf" srcId="{263A1695-49AC-4883-BE70-AF7D8DACBEE2}" destId="{A8F72E99-9C04-4B7D-979A-4E9FA5074CE3}" srcOrd="1" destOrd="0" presId="urn:microsoft.com/office/officeart/2005/8/layout/hList7"/>
    <dgm:cxn modelId="{E1B0B1FA-1860-4A09-BD69-DC82A50FB756}" type="presOf" srcId="{964E4E0D-9DA1-4D46-8B21-10D46DDA9508}" destId="{7D3E8EA0-B402-46E6-BDC2-A4AAE3A16D9F}" srcOrd="1" destOrd="0" presId="urn:microsoft.com/office/officeart/2005/8/layout/hList7"/>
    <dgm:cxn modelId="{36A37EFB-CC3C-40B3-A022-EF8E344A4C9A}" srcId="{C2D497CF-058A-461E-A696-A5B6C7DBFA32}" destId="{87739B84-8BBD-49D8-9A34-AB4EB1B974BE}" srcOrd="1" destOrd="0" parTransId="{3AB0D416-CB56-4BD2-A10A-0A4A06CF783D}" sibTransId="{E8949BC6-211B-4203-9CC2-C352E2EB9516}"/>
    <dgm:cxn modelId="{62AAE7A0-9F7F-4E34-907B-44BDF45C67D5}" type="presParOf" srcId="{F8D15EEF-75E0-45F0-A488-C44F60C68C83}" destId="{F6E7BDCC-D10C-4CB0-A1F3-0BF222A66E5A}" srcOrd="0" destOrd="0" presId="urn:microsoft.com/office/officeart/2005/8/layout/hList7"/>
    <dgm:cxn modelId="{0EB2E404-3595-4A85-A321-5D0A69E42D87}" type="presParOf" srcId="{F8D15EEF-75E0-45F0-A488-C44F60C68C83}" destId="{40C15498-8123-4FDC-A115-BE30F8FC3980}" srcOrd="1" destOrd="0" presId="urn:microsoft.com/office/officeart/2005/8/layout/hList7"/>
    <dgm:cxn modelId="{C5C13038-2D36-4094-BC2B-1413F76CB3C6}" type="presParOf" srcId="{40C15498-8123-4FDC-A115-BE30F8FC3980}" destId="{4262947A-4F87-43D9-8004-CE6CDDD39460}" srcOrd="0" destOrd="0" presId="urn:microsoft.com/office/officeart/2005/8/layout/hList7"/>
    <dgm:cxn modelId="{36C21EF9-8923-4263-8174-C941F711107B}" type="presParOf" srcId="{4262947A-4F87-43D9-8004-CE6CDDD39460}" destId="{B84D9660-2F9A-458E-B51F-814E5BD39808}" srcOrd="0" destOrd="0" presId="urn:microsoft.com/office/officeart/2005/8/layout/hList7"/>
    <dgm:cxn modelId="{D86DB445-C09F-4A90-A369-B05348464BF3}" type="presParOf" srcId="{4262947A-4F87-43D9-8004-CE6CDDD39460}" destId="{07960B69-B99B-4F0B-AAE5-90F3543FB915}" srcOrd="1" destOrd="0" presId="urn:microsoft.com/office/officeart/2005/8/layout/hList7"/>
    <dgm:cxn modelId="{3CF9D749-A9D6-4326-9FA9-CE848DE8F73D}" type="presParOf" srcId="{4262947A-4F87-43D9-8004-CE6CDDD39460}" destId="{2327317C-1F97-4243-9E01-7937DBFD5968}" srcOrd="2" destOrd="0" presId="urn:microsoft.com/office/officeart/2005/8/layout/hList7"/>
    <dgm:cxn modelId="{FF00C7A3-6DBF-40D3-8890-C663C1C8FCD4}" type="presParOf" srcId="{4262947A-4F87-43D9-8004-CE6CDDD39460}" destId="{1561D900-690F-4CF7-B105-15774024D924}" srcOrd="3" destOrd="0" presId="urn:microsoft.com/office/officeart/2005/8/layout/hList7"/>
    <dgm:cxn modelId="{9C1161BE-7CF4-48BD-8FAF-FB643DFA5F75}" type="presParOf" srcId="{40C15498-8123-4FDC-A115-BE30F8FC3980}" destId="{758170A2-108A-4372-8771-D560440BD696}" srcOrd="1" destOrd="0" presId="urn:microsoft.com/office/officeart/2005/8/layout/hList7"/>
    <dgm:cxn modelId="{E42FA50E-E1A3-43D7-B14F-C887040E1F01}" type="presParOf" srcId="{40C15498-8123-4FDC-A115-BE30F8FC3980}" destId="{D078F7F8-6218-4A39-91AE-6EF57084AEF0}" srcOrd="2" destOrd="0" presId="urn:microsoft.com/office/officeart/2005/8/layout/hList7"/>
    <dgm:cxn modelId="{F584A3CE-D552-41DC-A95B-1B3F38212202}" type="presParOf" srcId="{D078F7F8-6218-4A39-91AE-6EF57084AEF0}" destId="{2EE67CFC-0E6E-4F28-AF3F-72BC37D22574}" srcOrd="0" destOrd="0" presId="urn:microsoft.com/office/officeart/2005/8/layout/hList7"/>
    <dgm:cxn modelId="{83F309C4-2A9D-4B52-987F-EB6916F93BC3}" type="presParOf" srcId="{D078F7F8-6218-4A39-91AE-6EF57084AEF0}" destId="{25EA16BD-77AF-42AA-8393-4427335F350B}" srcOrd="1" destOrd="0" presId="urn:microsoft.com/office/officeart/2005/8/layout/hList7"/>
    <dgm:cxn modelId="{1FFA412F-1EAA-446B-88B9-36721B01BCEE}" type="presParOf" srcId="{D078F7F8-6218-4A39-91AE-6EF57084AEF0}" destId="{B7447BB5-22BE-4D23-8A6E-376A08C22B10}" srcOrd="2" destOrd="0" presId="urn:microsoft.com/office/officeart/2005/8/layout/hList7"/>
    <dgm:cxn modelId="{F26B00EF-C0C2-4178-BE33-94B69EE5E73A}" type="presParOf" srcId="{D078F7F8-6218-4A39-91AE-6EF57084AEF0}" destId="{A85393F4-C4DF-4CEB-8E5C-DA5F5CDA54CE}" srcOrd="3" destOrd="0" presId="urn:microsoft.com/office/officeart/2005/8/layout/hList7"/>
    <dgm:cxn modelId="{4FF7EACB-E7B7-4C09-A0A6-BAEABA7CB727}" type="presParOf" srcId="{40C15498-8123-4FDC-A115-BE30F8FC3980}" destId="{2D638759-67E0-4EAF-AC12-6EC67DBBB225}" srcOrd="3" destOrd="0" presId="urn:microsoft.com/office/officeart/2005/8/layout/hList7"/>
    <dgm:cxn modelId="{8BCD28CF-490A-48D1-9473-4829EA184D65}" type="presParOf" srcId="{40C15498-8123-4FDC-A115-BE30F8FC3980}" destId="{0AE31BEA-63DE-4A08-94D8-6227D83BB20D}" srcOrd="4" destOrd="0" presId="urn:microsoft.com/office/officeart/2005/8/layout/hList7"/>
    <dgm:cxn modelId="{71F9C130-D03A-42B0-BCAF-9958502098AC}" type="presParOf" srcId="{0AE31BEA-63DE-4A08-94D8-6227D83BB20D}" destId="{3081E0DD-1CB4-48DB-99E6-5BEA97CFB981}" srcOrd="0" destOrd="0" presId="urn:microsoft.com/office/officeart/2005/8/layout/hList7"/>
    <dgm:cxn modelId="{99807F22-C67C-4986-9C31-A5BF4CC5EA82}" type="presParOf" srcId="{0AE31BEA-63DE-4A08-94D8-6227D83BB20D}" destId="{6450E4D6-F851-4B3C-AE06-3AFBA876851E}" srcOrd="1" destOrd="0" presId="urn:microsoft.com/office/officeart/2005/8/layout/hList7"/>
    <dgm:cxn modelId="{761344B4-CCF2-4CCD-B1ED-ECAC7253816E}" type="presParOf" srcId="{0AE31BEA-63DE-4A08-94D8-6227D83BB20D}" destId="{23175094-BAB7-4E93-B524-09CDD28A1CB4}" srcOrd="2" destOrd="0" presId="urn:microsoft.com/office/officeart/2005/8/layout/hList7"/>
    <dgm:cxn modelId="{E475F4FB-D2FB-4B28-9DCF-CD27353A41D2}" type="presParOf" srcId="{0AE31BEA-63DE-4A08-94D8-6227D83BB20D}" destId="{A53910D5-F6A3-4EF4-A594-495335AEDE8C}" srcOrd="3" destOrd="0" presId="urn:microsoft.com/office/officeart/2005/8/layout/hList7"/>
    <dgm:cxn modelId="{0ACFBB7C-EF32-4620-BFBF-64475FB03372}" type="presParOf" srcId="{40C15498-8123-4FDC-A115-BE30F8FC3980}" destId="{56CD6780-23DE-4EB6-BBDA-F608C21F85FF}" srcOrd="5" destOrd="0" presId="urn:microsoft.com/office/officeart/2005/8/layout/hList7"/>
    <dgm:cxn modelId="{62C62D38-16C4-4378-86F6-B47219801E12}" type="presParOf" srcId="{40C15498-8123-4FDC-A115-BE30F8FC3980}" destId="{ADC8C511-11C9-419F-A423-78E24D5E734E}" srcOrd="6" destOrd="0" presId="urn:microsoft.com/office/officeart/2005/8/layout/hList7"/>
    <dgm:cxn modelId="{312D8FDC-78DF-4DDD-BC01-BF2EE5A556B4}" type="presParOf" srcId="{ADC8C511-11C9-419F-A423-78E24D5E734E}" destId="{CA0D8EF3-78A3-4F98-84E8-8ED69DEAA81A}" srcOrd="0" destOrd="0" presId="urn:microsoft.com/office/officeart/2005/8/layout/hList7"/>
    <dgm:cxn modelId="{CF27BF3D-6A5E-40A1-83ED-292D930D07F7}" type="presParOf" srcId="{ADC8C511-11C9-419F-A423-78E24D5E734E}" destId="{A8F72E99-9C04-4B7D-979A-4E9FA5074CE3}" srcOrd="1" destOrd="0" presId="urn:microsoft.com/office/officeart/2005/8/layout/hList7"/>
    <dgm:cxn modelId="{68EF61AF-DF7B-48C7-AE01-6141DC022A12}" type="presParOf" srcId="{ADC8C511-11C9-419F-A423-78E24D5E734E}" destId="{20D5C9EF-B3B3-4E7C-B0C7-D0AA1BE15283}" srcOrd="2" destOrd="0" presId="urn:microsoft.com/office/officeart/2005/8/layout/hList7"/>
    <dgm:cxn modelId="{506B2BDF-BBF1-463D-82E4-106D11B05FAF}" type="presParOf" srcId="{ADC8C511-11C9-419F-A423-78E24D5E734E}" destId="{21148DC4-6510-4602-AFE7-C7B2541F6E8D}" srcOrd="3" destOrd="0" presId="urn:microsoft.com/office/officeart/2005/8/layout/hList7"/>
    <dgm:cxn modelId="{4748F518-53C7-47C1-B2E0-A50998720755}" type="presParOf" srcId="{40C15498-8123-4FDC-A115-BE30F8FC3980}" destId="{850EB05E-32F1-4801-AB15-71AE7674EB96}" srcOrd="7" destOrd="0" presId="urn:microsoft.com/office/officeart/2005/8/layout/hList7"/>
    <dgm:cxn modelId="{E10EFCDC-8FA6-4162-BD3E-3C055325295B}" type="presParOf" srcId="{40C15498-8123-4FDC-A115-BE30F8FC3980}" destId="{D14E1350-4545-4BE3-933E-482AB8336C18}" srcOrd="8" destOrd="0" presId="urn:microsoft.com/office/officeart/2005/8/layout/hList7"/>
    <dgm:cxn modelId="{FBAE3C95-9117-41CF-A6F5-774EDC67195F}" type="presParOf" srcId="{D14E1350-4545-4BE3-933E-482AB8336C18}" destId="{67B4E53E-5974-4ABF-8185-535AD46ED2ED}" srcOrd="0" destOrd="0" presId="urn:microsoft.com/office/officeart/2005/8/layout/hList7"/>
    <dgm:cxn modelId="{EBDBC92D-C610-4728-9F9D-EC34602A1EB3}" type="presParOf" srcId="{D14E1350-4545-4BE3-933E-482AB8336C18}" destId="{7D3E8EA0-B402-46E6-BDC2-A4AAE3A16D9F}" srcOrd="1" destOrd="0" presId="urn:microsoft.com/office/officeart/2005/8/layout/hList7"/>
    <dgm:cxn modelId="{55FAA69D-E481-4966-8DA5-9F7C90D74360}" type="presParOf" srcId="{D14E1350-4545-4BE3-933E-482AB8336C18}" destId="{87D04747-0588-4BA5-B87C-DB342202E78C}" srcOrd="2" destOrd="0" presId="urn:microsoft.com/office/officeart/2005/8/layout/hList7"/>
    <dgm:cxn modelId="{96AB6A02-A09E-4AB8-A9D1-EAB89FBD7F28}" type="presParOf" srcId="{D14E1350-4545-4BE3-933E-482AB8336C18}" destId="{3ECFB594-F8B6-455E-9C9B-57F1D831E455}" srcOrd="3" destOrd="0" presId="urn:microsoft.com/office/officeart/2005/8/layout/hList7"/>
    <dgm:cxn modelId="{7F009636-869A-444A-A27F-D550C1492D84}" type="presParOf" srcId="{40C15498-8123-4FDC-A115-BE30F8FC3980}" destId="{1F7F263A-0C62-4D92-BEC0-2DAC60ABB858}" srcOrd="9" destOrd="0" presId="urn:microsoft.com/office/officeart/2005/8/layout/hList7"/>
    <dgm:cxn modelId="{A98E3FBD-54B0-4E52-A6DE-71ED0992F49F}" type="presParOf" srcId="{40C15498-8123-4FDC-A115-BE30F8FC3980}" destId="{AB69B571-A8FC-4074-9930-A92C1300364C}" srcOrd="10" destOrd="0" presId="urn:microsoft.com/office/officeart/2005/8/layout/hList7"/>
    <dgm:cxn modelId="{33DA2514-4FE7-4950-B860-548CFA0A9E5A}" type="presParOf" srcId="{AB69B571-A8FC-4074-9930-A92C1300364C}" destId="{B7EC4E59-CB9B-4717-9633-407AD0E464BD}" srcOrd="0" destOrd="0" presId="urn:microsoft.com/office/officeart/2005/8/layout/hList7"/>
    <dgm:cxn modelId="{5D80B1E1-64E3-4600-A9F9-CE9194A18704}" type="presParOf" srcId="{AB69B571-A8FC-4074-9930-A92C1300364C}" destId="{B39DA358-0E51-4AF2-8051-25B9B201B1A3}" srcOrd="1" destOrd="0" presId="urn:microsoft.com/office/officeart/2005/8/layout/hList7"/>
    <dgm:cxn modelId="{275CD83D-F01C-42EF-9DC1-069E69F08489}" type="presParOf" srcId="{AB69B571-A8FC-4074-9930-A92C1300364C}" destId="{933966F7-7D5A-4EB2-A966-F052B44D2FC9}" srcOrd="2" destOrd="0" presId="urn:microsoft.com/office/officeart/2005/8/layout/hList7"/>
    <dgm:cxn modelId="{789239FD-28D1-4D58-9DD2-4434F4FD9A02}" type="presParOf" srcId="{AB69B571-A8FC-4074-9930-A92C1300364C}" destId="{93BD400E-96D7-4BD9-924F-0F3AA84A880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830C3D3-95CE-4904-9671-A5FA152AD32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8E37AD8-8C38-44FF-9099-24BF441658E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gm:t>
    </dgm:pt>
    <dgm:pt modelId="{C7C868D5-C343-47E6-A8A2-BD214A15B771}" type="par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D71A2E-581F-4632-9126-848DB4F729BB}" type="sib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A0E3C-A418-4E2D-A094-73B8683D76B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</dgm:t>
    </dgm:pt>
    <dgm:pt modelId="{1B52F63B-27A5-43D1-AE4D-7F8DC367510A}" type="par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540E1-5C3B-466E-8293-16AD80EFF1DF}" type="sib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A9FE82-594C-40E1-A8F4-17DB7F906B8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gm:t>
    </dgm:pt>
    <dgm:pt modelId="{264FF51C-3BBF-4647-A741-BCED1180422C}" type="par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300D01-D81F-4CF1-96E8-AC1949F8D55A}" type="sib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CEE826-B6DD-4C9C-82D5-61B31EABEE6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중복출고체크</a:t>
          </a:r>
        </a:p>
      </dgm:t>
    </dgm:pt>
    <dgm:pt modelId="{4EB87472-A457-4726-BA08-0955692A3E6D}" type="par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405008-820F-4518-B18F-99E4C82FC760}" type="sib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B862D6-D055-4059-8AD6-E6EC9E2CEE2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라인투입시</a:t>
          </a:r>
        </a:p>
      </dgm:t>
    </dgm:pt>
    <dgm:pt modelId="{99ACC322-C7B3-4727-8CB4-9389915F969A}" type="par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EB51FF-BB3D-4CB7-8DEC-BFB03DCB2212}" type="sib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E4B902-DDFC-4D2D-A38B-654A34CFF49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수리완료여부체크</a:t>
          </a:r>
        </a:p>
      </dgm:t>
    </dgm:pt>
    <dgm:pt modelId="{C647617B-A3CB-438D-A00A-B39E5ECED88C}" type="par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CF02AC92-17C4-4B17-80E9-55D2D3F27107}" type="sib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22E9C30D-51A7-4B04-999A-8D61BC13173D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BEB11C-529D-4098-8CB1-0029A8E704A2}" type="sib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342E91-279B-497A-BEEA-C6E30552F3A9}" type="par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06B15-A068-4BCB-8E26-EBE82A08D5EA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검사여부 체크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406970-58AB-494E-A079-D4A22533A0D3}" type="parTrans" cxnId="{1B02482F-D3F1-4D6E-B3F1-4E01194C5749}">
      <dgm:prSet/>
      <dgm:spPr/>
      <dgm:t>
        <a:bodyPr/>
        <a:lstStyle/>
        <a:p>
          <a:pPr latinLnBrk="1"/>
          <a:endParaRPr lang="ko-KR" altLang="en-US"/>
        </a:p>
      </dgm:t>
    </dgm:pt>
    <dgm:pt modelId="{31BFC56E-A792-4AE8-A482-5508ADAC5BFE}" type="sibTrans" cxnId="{1B02482F-D3F1-4D6E-B3F1-4E01194C5749}">
      <dgm:prSet/>
      <dgm:spPr/>
      <dgm:t>
        <a:bodyPr/>
        <a:lstStyle/>
        <a:p>
          <a:pPr latinLnBrk="1"/>
          <a:endParaRPr lang="ko-KR" altLang="en-US"/>
        </a:p>
      </dgm:t>
    </dgm:pt>
    <dgm:pt modelId="{4C84AD88-1093-467A-8B9D-983118E8DB04}" type="pres">
      <dgm:prSet presAssocID="{6830C3D3-95CE-4904-9671-A5FA152AD329}" presName="linearFlow" presStyleCnt="0">
        <dgm:presLayoutVars>
          <dgm:dir/>
          <dgm:animLvl val="lvl"/>
          <dgm:resizeHandles/>
        </dgm:presLayoutVars>
      </dgm:prSet>
      <dgm:spPr/>
    </dgm:pt>
    <dgm:pt modelId="{7ED6EB31-70C0-4FFD-97CC-6933A9E0E788}" type="pres">
      <dgm:prSet presAssocID="{C8E37AD8-8C38-44FF-9099-24BF441658E3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0C6F2E6-50A3-4B5A-9614-8257C4E3E49D}" type="pres">
      <dgm:prSet presAssocID="{C8E37AD8-8C38-44FF-9099-24BF441658E3}" presName="imag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BDEC676-84B2-404F-AD81-E60104DA5534}" type="pres">
      <dgm:prSet presAssocID="{C8E37AD8-8C38-44FF-9099-24BF441658E3}" presName="childNode" presStyleLbl="node1" presStyleIdx="0" presStyleCnt="3">
        <dgm:presLayoutVars>
          <dgm:bulletEnabled val="1"/>
        </dgm:presLayoutVars>
      </dgm:prSet>
      <dgm:spPr/>
    </dgm:pt>
    <dgm:pt modelId="{13A871E9-2244-4245-AE3C-71A5BCFF72E7}" type="pres">
      <dgm:prSet presAssocID="{C8E37AD8-8C38-44FF-9099-24BF441658E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7A3DC48-D560-43F5-804D-0FAC18B2A587}" type="pres">
      <dgm:prSet presAssocID="{B3D71A2E-581F-4632-9126-848DB4F729BB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FAA500-F8F4-4C7E-A6B2-652F28BC6A9E}" type="pres">
      <dgm:prSet presAssocID="{F3A9FE82-594C-40E1-A8F4-17DB7F906B8C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AE17075-293E-4266-A31F-F4163F62BC70}" type="pres">
      <dgm:prSet presAssocID="{F3A9FE82-594C-40E1-A8F4-17DB7F906B8C}" presName="image" presStyleLbl="fgImgPlace1" presStyleIdx="1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95EB317-FE62-425C-913A-B360215E0497}" type="pres">
      <dgm:prSet presAssocID="{F3A9FE82-594C-40E1-A8F4-17DB7F906B8C}" presName="childNode" presStyleLbl="node1" presStyleIdx="1" presStyleCnt="3">
        <dgm:presLayoutVars>
          <dgm:bulletEnabled val="1"/>
        </dgm:presLayoutVars>
      </dgm:prSet>
      <dgm:spPr/>
    </dgm:pt>
    <dgm:pt modelId="{81168A2E-BCAE-4201-B51B-636502556CC9}" type="pres">
      <dgm:prSet presAssocID="{F3A9FE82-594C-40E1-A8F4-17DB7F906B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B4AB464-2167-43EC-B0A7-242C8173195B}" type="pres">
      <dgm:prSet presAssocID="{22300D01-D81F-4CF1-96E8-AC1949F8D55A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F3CE7BF-3B46-4C33-9182-0236AC8D18C8}" type="pres">
      <dgm:prSet presAssocID="{37B862D6-D055-4059-8AD6-E6EC9E2CEE24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426BE36-DD8E-44AA-B513-D5AB7BA57D0E}" type="pres">
      <dgm:prSet presAssocID="{37B862D6-D055-4059-8AD6-E6EC9E2CEE24}" presName="image" presStyleLbl="fgImgPlace1" presStyleIdx="2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CF2DC97-4BF8-41A1-A28B-BC1C20E9D5A4}" type="pres">
      <dgm:prSet presAssocID="{37B862D6-D055-4059-8AD6-E6EC9E2CEE24}" presName="childNode" presStyleLbl="node1" presStyleIdx="2" presStyleCnt="3">
        <dgm:presLayoutVars>
          <dgm:bulletEnabled val="1"/>
        </dgm:presLayoutVars>
      </dgm:prSet>
      <dgm:spPr/>
    </dgm:pt>
    <dgm:pt modelId="{73D5CD47-8E0B-483C-B6CB-140CF1A6239A}" type="pres">
      <dgm:prSet presAssocID="{37B862D6-D055-4059-8AD6-E6EC9E2CEE2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069E7C07-4B16-4CB2-BE0A-820022845A60}" type="presOf" srcId="{1CE4B902-DDFC-4D2D-A38B-654A34CFF495}" destId="{ECF2DC97-4BF8-41A1-A28B-BC1C20E9D5A4}" srcOrd="0" destOrd="0" presId="urn:microsoft.com/office/officeart/2005/8/layout/hList2"/>
    <dgm:cxn modelId="{BF1DBF29-3932-444C-ABDA-3F482665FD26}" srcId="{6830C3D3-95CE-4904-9671-A5FA152AD329}" destId="{F3A9FE82-594C-40E1-A8F4-17DB7F906B8C}" srcOrd="1" destOrd="0" parTransId="{264FF51C-3BBF-4647-A741-BCED1180422C}" sibTransId="{22300D01-D81F-4CF1-96E8-AC1949F8D55A}"/>
    <dgm:cxn modelId="{74B7AB2E-B969-4B26-8A93-976ABB0EA1AE}" type="presOf" srcId="{37B862D6-D055-4059-8AD6-E6EC9E2CEE24}" destId="{73D5CD47-8E0B-483C-B6CB-140CF1A6239A}" srcOrd="0" destOrd="0" presId="urn:microsoft.com/office/officeart/2005/8/layout/hList2"/>
    <dgm:cxn modelId="{A045CB2E-6F57-4499-ACAE-A57B255E764E}" srcId="{6830C3D3-95CE-4904-9671-A5FA152AD329}" destId="{C8E37AD8-8C38-44FF-9099-24BF441658E3}" srcOrd="0" destOrd="0" parTransId="{C7C868D5-C343-47E6-A8A2-BD214A15B771}" sibTransId="{B3D71A2E-581F-4632-9126-848DB4F729BB}"/>
    <dgm:cxn modelId="{1B02482F-D3F1-4D6E-B3F1-4E01194C5749}" srcId="{37B862D6-D055-4059-8AD6-E6EC9E2CEE24}" destId="{2B206B15-A068-4BCB-8E26-EBE82A08D5EA}" srcOrd="1" destOrd="0" parTransId="{18406970-58AB-494E-A079-D4A22533A0D3}" sibTransId="{31BFC56E-A792-4AE8-A482-5508ADAC5BFE}"/>
    <dgm:cxn modelId="{0F3D943D-7A4F-4AC2-B784-40296A99B282}" type="presOf" srcId="{6FCEE826-B6DD-4C9C-82D5-61B31EABEE63}" destId="{595EB317-FE62-425C-913A-B360215E0497}" srcOrd="0" destOrd="0" presId="urn:microsoft.com/office/officeart/2005/8/layout/hList2"/>
    <dgm:cxn modelId="{F44F5646-216E-4195-8F71-2F8FCA407D6B}" type="presOf" srcId="{6830C3D3-95CE-4904-9671-A5FA152AD329}" destId="{4C84AD88-1093-467A-8B9D-983118E8DB04}" srcOrd="0" destOrd="0" presId="urn:microsoft.com/office/officeart/2005/8/layout/hList2"/>
    <dgm:cxn modelId="{B047EF49-2659-4BC4-B87F-6C3F140E93B5}" type="presOf" srcId="{C8E37AD8-8C38-44FF-9099-24BF441658E3}" destId="{13A871E9-2244-4245-AE3C-71A5BCFF72E7}" srcOrd="0" destOrd="0" presId="urn:microsoft.com/office/officeart/2005/8/layout/hList2"/>
    <dgm:cxn modelId="{29E84679-2F92-450F-B9F4-D6D50BBFDAC6}" srcId="{6830C3D3-95CE-4904-9671-A5FA152AD329}" destId="{37B862D6-D055-4059-8AD6-E6EC9E2CEE24}" srcOrd="2" destOrd="0" parTransId="{99ACC322-C7B3-4727-8CB4-9389915F969A}" sibTransId="{F7EB51FF-BB3D-4CB7-8DEC-BFB03DCB2212}"/>
    <dgm:cxn modelId="{1A56617B-4C3B-40E7-BC9E-FFE56BE35882}" srcId="{C8E37AD8-8C38-44FF-9099-24BF441658E3}" destId="{18AA0E3C-A418-4E2D-A094-73B8683D76B4}" srcOrd="0" destOrd="0" parTransId="{1B52F63B-27A5-43D1-AE4D-7F8DC367510A}" sibTransId="{79C540E1-5C3B-466E-8293-16AD80EFF1DF}"/>
    <dgm:cxn modelId="{285A33A0-48A3-46A9-AEAD-6F180E5B2732}" srcId="{37B862D6-D055-4059-8AD6-E6EC9E2CEE24}" destId="{22E9C30D-51A7-4B04-999A-8D61BC13173D}" srcOrd="2" destOrd="0" parTransId="{E8342E91-279B-497A-BEEA-C6E30552F3A9}" sibTransId="{70BEB11C-529D-4098-8CB1-0029A8E704A2}"/>
    <dgm:cxn modelId="{EECA20C8-2A0E-4092-849B-9E7F0BA3442B}" srcId="{F3A9FE82-594C-40E1-A8F4-17DB7F906B8C}" destId="{6FCEE826-B6DD-4C9C-82D5-61B31EABEE63}" srcOrd="0" destOrd="0" parTransId="{4EB87472-A457-4726-BA08-0955692A3E6D}" sibTransId="{F6405008-820F-4518-B18F-99E4C82FC760}"/>
    <dgm:cxn modelId="{27C156E1-A412-441E-B8BF-3161F434D404}" type="presOf" srcId="{F3A9FE82-594C-40E1-A8F4-17DB7F906B8C}" destId="{81168A2E-BCAE-4201-B51B-636502556CC9}" srcOrd="0" destOrd="0" presId="urn:microsoft.com/office/officeart/2005/8/layout/hList2"/>
    <dgm:cxn modelId="{0C2F1FED-E448-45B8-8B24-F14B5A4B45E0}" srcId="{37B862D6-D055-4059-8AD6-E6EC9E2CEE24}" destId="{1CE4B902-DDFC-4D2D-A38B-654A34CFF495}" srcOrd="0" destOrd="0" parTransId="{C647617B-A3CB-438D-A00A-B39E5ECED88C}" sibTransId="{CF02AC92-17C4-4B17-80E9-55D2D3F27107}"/>
    <dgm:cxn modelId="{50AAB2F1-AAC7-4141-9828-9C56869254A0}" type="presOf" srcId="{22E9C30D-51A7-4B04-999A-8D61BC13173D}" destId="{ECF2DC97-4BF8-41A1-A28B-BC1C20E9D5A4}" srcOrd="0" destOrd="2" presId="urn:microsoft.com/office/officeart/2005/8/layout/hList2"/>
    <dgm:cxn modelId="{03692DF4-7B61-4C1E-A951-91EC802E989D}" type="presOf" srcId="{18AA0E3C-A418-4E2D-A094-73B8683D76B4}" destId="{1BDEC676-84B2-404F-AD81-E60104DA5534}" srcOrd="0" destOrd="0" presId="urn:microsoft.com/office/officeart/2005/8/layout/hList2"/>
    <dgm:cxn modelId="{A64251FC-4C26-40BD-B253-1C9803556887}" type="presOf" srcId="{2B206B15-A068-4BCB-8E26-EBE82A08D5EA}" destId="{ECF2DC97-4BF8-41A1-A28B-BC1C20E9D5A4}" srcOrd="0" destOrd="1" presId="urn:microsoft.com/office/officeart/2005/8/layout/hList2"/>
    <dgm:cxn modelId="{725A6DFE-CD19-4264-BB33-2DED73603BFC}" type="presParOf" srcId="{4C84AD88-1093-467A-8B9D-983118E8DB04}" destId="{7ED6EB31-70C0-4FFD-97CC-6933A9E0E788}" srcOrd="0" destOrd="0" presId="urn:microsoft.com/office/officeart/2005/8/layout/hList2"/>
    <dgm:cxn modelId="{D440C5F5-C77B-43DA-8EE0-CF15DEFFA52D}" type="presParOf" srcId="{7ED6EB31-70C0-4FFD-97CC-6933A9E0E788}" destId="{10C6F2E6-50A3-4B5A-9614-8257C4E3E49D}" srcOrd="0" destOrd="0" presId="urn:microsoft.com/office/officeart/2005/8/layout/hList2"/>
    <dgm:cxn modelId="{27E88271-AC24-48F9-BB07-50AE171901BA}" type="presParOf" srcId="{7ED6EB31-70C0-4FFD-97CC-6933A9E0E788}" destId="{1BDEC676-84B2-404F-AD81-E60104DA5534}" srcOrd="1" destOrd="0" presId="urn:microsoft.com/office/officeart/2005/8/layout/hList2"/>
    <dgm:cxn modelId="{93F44128-657C-4EC4-86CB-9CF493A13906}" type="presParOf" srcId="{7ED6EB31-70C0-4FFD-97CC-6933A9E0E788}" destId="{13A871E9-2244-4245-AE3C-71A5BCFF72E7}" srcOrd="2" destOrd="0" presId="urn:microsoft.com/office/officeart/2005/8/layout/hList2"/>
    <dgm:cxn modelId="{0E7C0EE7-7583-47D1-80C7-E6EB34AE6BB8}" type="presParOf" srcId="{4C84AD88-1093-467A-8B9D-983118E8DB04}" destId="{37A3DC48-D560-43F5-804D-0FAC18B2A587}" srcOrd="1" destOrd="0" presId="urn:microsoft.com/office/officeart/2005/8/layout/hList2"/>
    <dgm:cxn modelId="{DE7D2066-B2A5-447C-8D40-345D51CE8B64}" type="presParOf" srcId="{4C84AD88-1093-467A-8B9D-983118E8DB04}" destId="{C0FAA500-F8F4-4C7E-A6B2-652F28BC6A9E}" srcOrd="2" destOrd="0" presId="urn:microsoft.com/office/officeart/2005/8/layout/hList2"/>
    <dgm:cxn modelId="{0B4BDBF7-D46A-4C10-B83E-06041E265170}" type="presParOf" srcId="{C0FAA500-F8F4-4C7E-A6B2-652F28BC6A9E}" destId="{3AE17075-293E-4266-A31F-F4163F62BC70}" srcOrd="0" destOrd="0" presId="urn:microsoft.com/office/officeart/2005/8/layout/hList2"/>
    <dgm:cxn modelId="{197C489A-8ED8-4246-B430-75DA61F2E22C}" type="presParOf" srcId="{C0FAA500-F8F4-4C7E-A6B2-652F28BC6A9E}" destId="{595EB317-FE62-425C-913A-B360215E0497}" srcOrd="1" destOrd="0" presId="urn:microsoft.com/office/officeart/2005/8/layout/hList2"/>
    <dgm:cxn modelId="{5F35631C-268C-436A-8B78-424631689D5C}" type="presParOf" srcId="{C0FAA500-F8F4-4C7E-A6B2-652F28BC6A9E}" destId="{81168A2E-BCAE-4201-B51B-636502556CC9}" srcOrd="2" destOrd="0" presId="urn:microsoft.com/office/officeart/2005/8/layout/hList2"/>
    <dgm:cxn modelId="{E4CF0D02-9F44-4322-9EDD-9D528773C44C}" type="presParOf" srcId="{4C84AD88-1093-467A-8B9D-983118E8DB04}" destId="{3B4AB464-2167-43EC-B0A7-242C8173195B}" srcOrd="3" destOrd="0" presId="urn:microsoft.com/office/officeart/2005/8/layout/hList2"/>
    <dgm:cxn modelId="{88FF128F-B100-43D4-A455-C7BD0C283B0E}" type="presParOf" srcId="{4C84AD88-1093-467A-8B9D-983118E8DB04}" destId="{CF3CE7BF-3B46-4C33-9182-0236AC8D18C8}" srcOrd="4" destOrd="0" presId="urn:microsoft.com/office/officeart/2005/8/layout/hList2"/>
    <dgm:cxn modelId="{7FEE559F-D8F5-40EB-84DC-F1A3B9FFD5D2}" type="presParOf" srcId="{CF3CE7BF-3B46-4C33-9182-0236AC8D18C8}" destId="{3426BE36-DD8E-44AA-B513-D5AB7BA57D0E}" srcOrd="0" destOrd="0" presId="urn:microsoft.com/office/officeart/2005/8/layout/hList2"/>
    <dgm:cxn modelId="{2B296DB6-AB43-42CB-8F6E-832AD0C83644}" type="presParOf" srcId="{CF3CE7BF-3B46-4C33-9182-0236AC8D18C8}" destId="{ECF2DC97-4BF8-41A1-A28B-BC1C20E9D5A4}" srcOrd="1" destOrd="0" presId="urn:microsoft.com/office/officeart/2005/8/layout/hList2"/>
    <dgm:cxn modelId="{CFFFF224-5BA9-4E56-A6A0-38F71E198D4C}" type="presParOf" srcId="{CF3CE7BF-3B46-4C33-9182-0236AC8D18C8}" destId="{73D5CD47-8E0B-483C-B6CB-140CF1A623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2D497CF-058A-461E-A696-A5B6C7DBFA32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A545663A-009C-44BE-8B76-D405DF88E81B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솔더크림입고</a:t>
          </a:r>
        </a:p>
      </dgm:t>
    </dgm:pt>
    <dgm:pt modelId="{91F1A13E-2DD5-47E5-82A2-C02E500A2100}" type="parTrans" cxnId="{3EFE86C4-23BC-4089-AA44-36D4B117901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FDC7C-17CE-468B-977A-C1E99F18CDD1}" type="sibTrans" cxnId="{3EFE86C4-23BC-4089-AA44-36D4B117901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739B84-8BBD-49D8-9A34-AB4EB1B974BE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라벨발행</a:t>
          </a:r>
        </a:p>
      </dgm:t>
    </dgm:pt>
    <dgm:pt modelId="{3AB0D416-CB56-4BD2-A10A-0A4A06CF783D}" type="parTrans" cxnId="{36A37EFB-CC3C-40B3-A022-EF8E344A4C9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49BC6-211B-4203-9CC2-C352E2EB9516}" type="sibTrans" cxnId="{36A37EFB-CC3C-40B3-A022-EF8E344A4C9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C8BBCB-7308-4371-A52C-6A4D7B9BC656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냉장고입고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48A790-8BA4-49B9-B369-14EE80D619A0}" type="parTrans" cxnId="{29244FE9-AC45-4CF5-AED4-6F0990577A5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4C8D3-AEB0-4D53-82CA-2553546F0371}" type="sibTrans" cxnId="{29244FE9-AC45-4CF5-AED4-6F0990577A5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3A1695-49AC-4883-BE70-AF7D8DACBEE2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냉장고출고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4D518F-D7DF-4E65-87CE-E106FB1AF355}" type="parTrans" cxnId="{10BEA7EB-F774-4CBA-BA36-6F1A10DE52D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83D1A-87F9-4E35-8142-13BA2C280D31}" type="sibTrans" cxnId="{10BEA7EB-F774-4CBA-BA36-6F1A10DE52D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E4E0D-9DA1-4D46-8B21-10D46DDA9508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상온방치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1C366-5A50-4CF5-B377-5FC1ABBE6501}" type="par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98E744-A21C-4742-B11E-4906E4CE2CF0}" type="sibTrans" cxnId="{9D3A51D4-4768-43A7-9AFC-6C6FE3A7BAFE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C3966E-67F2-4500-A8EE-5DF54F4A79CC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교반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DFA3D8-51AE-465A-A0A3-40AF28BC1BFC}" type="parTrans" cxnId="{1A06064A-EBCD-4569-8CB5-9459BAB3630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E0B8C91-DDC7-4565-A15E-3B50B30DE459}" type="sibTrans" cxnId="{1A06064A-EBCD-4569-8CB5-9459BAB36307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B8A497-69E6-4660-99CD-46A67AFCC770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점도측정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F23E510-E477-427B-993A-3FE36F107CC9}" type="parTrans" cxnId="{380965DD-70AC-48D8-8C6C-22D15FC1B8A0}">
      <dgm:prSet/>
      <dgm:spPr/>
      <dgm:t>
        <a:bodyPr/>
        <a:lstStyle/>
        <a:p>
          <a:pPr latinLnBrk="1"/>
          <a:endParaRPr lang="ko-KR" altLang="en-US"/>
        </a:p>
      </dgm:t>
    </dgm:pt>
    <dgm:pt modelId="{F2BD339F-9F10-470C-880E-9B014CD747CA}" type="sibTrans" cxnId="{380965DD-70AC-48D8-8C6C-22D15FC1B8A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/>
        </a:p>
      </dgm:t>
    </dgm:pt>
    <dgm:pt modelId="{E3B9662D-731C-4E39-906C-E5FBBC52AE0F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4CB682-0E6A-4562-A716-8D39A2AB0880}" type="parTrans" cxnId="{94545641-88E5-4AB3-A6C5-5459B4344C72}">
      <dgm:prSet/>
      <dgm:spPr/>
      <dgm:t>
        <a:bodyPr/>
        <a:lstStyle/>
        <a:p>
          <a:pPr latinLnBrk="1"/>
          <a:endParaRPr lang="ko-KR" altLang="en-US"/>
        </a:p>
      </dgm:t>
    </dgm:pt>
    <dgm:pt modelId="{82B5D81A-6761-4C4E-9CA3-1498B5DD9D62}" type="sibTrans" cxnId="{94545641-88E5-4AB3-A6C5-5459B4344C72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/>
        </a:p>
      </dgm:t>
    </dgm:pt>
    <dgm:pt modelId="{54F0E2F5-141B-4983-A9D3-01B5DC4BC579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솔더페기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AA00805-09B9-4529-A121-8E1A8188556F}" type="parTrans" cxnId="{CC6E1E6B-CEA1-46A7-997D-ED1ADDC669BD}">
      <dgm:prSet/>
      <dgm:spPr/>
      <dgm:t>
        <a:bodyPr/>
        <a:lstStyle/>
        <a:p>
          <a:pPr latinLnBrk="1"/>
          <a:endParaRPr lang="ko-KR" altLang="en-US"/>
        </a:p>
      </dgm:t>
    </dgm:pt>
    <dgm:pt modelId="{7421946A-4AC6-4042-B235-0118C2AD0D7E}" type="sibTrans" cxnId="{CC6E1E6B-CEA1-46A7-997D-ED1ADDC669BD}">
      <dgm:prSet/>
      <dgm:spPr/>
      <dgm:t>
        <a:bodyPr/>
        <a:lstStyle/>
        <a:p>
          <a:pPr latinLnBrk="1"/>
          <a:endParaRPr lang="ko-KR" altLang="en-US"/>
        </a:p>
      </dgm:t>
    </dgm:pt>
    <dgm:pt modelId="{F8D15EEF-75E0-45F0-A488-C44F60C68C83}" type="pres">
      <dgm:prSet presAssocID="{C2D497CF-058A-461E-A696-A5B6C7DBFA32}" presName="Name0" presStyleCnt="0">
        <dgm:presLayoutVars>
          <dgm:dir/>
          <dgm:resizeHandles val="exact"/>
        </dgm:presLayoutVars>
      </dgm:prSet>
      <dgm:spPr/>
    </dgm:pt>
    <dgm:pt modelId="{F6E7BDCC-D10C-4CB0-A1F3-0BF222A66E5A}" type="pres">
      <dgm:prSet presAssocID="{C2D497CF-058A-461E-A696-A5B6C7DBFA32}" presName="fgShape" presStyleLbl="fgShp" presStyleIdx="0" presStyleCn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0C15498-8123-4FDC-A115-BE30F8FC3980}" type="pres">
      <dgm:prSet presAssocID="{C2D497CF-058A-461E-A696-A5B6C7DBFA32}" presName="linComp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262947A-4F87-43D9-8004-CE6CDDD39460}" type="pres">
      <dgm:prSet presAssocID="{A545663A-009C-44BE-8B76-D405DF88E81B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84D9660-2F9A-458E-B51F-814E5BD39808}" type="pres">
      <dgm:prSet presAssocID="{A545663A-009C-44BE-8B76-D405DF88E81B}" presName="bkgdShape" presStyleLbl="node1" presStyleIdx="0" presStyleCnt="9"/>
      <dgm:spPr/>
    </dgm:pt>
    <dgm:pt modelId="{07960B69-B99B-4F0B-AAE5-90F3543FB915}" type="pres">
      <dgm:prSet presAssocID="{A545663A-009C-44BE-8B76-D405DF88E81B}" presName="nodeTx" presStyleLbl="node1" presStyleIdx="0" presStyleCnt="9">
        <dgm:presLayoutVars>
          <dgm:bulletEnabled val="1"/>
        </dgm:presLayoutVars>
      </dgm:prSet>
      <dgm:spPr/>
    </dgm:pt>
    <dgm:pt modelId="{2327317C-1F97-4243-9E01-7937DBFD5968}" type="pres">
      <dgm:prSet presAssocID="{A545663A-009C-44BE-8B76-D405DF88E81B}" presName="invisiNode" presStyleLbl="node1" presStyleIdx="0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561D900-690F-4CF7-B105-15774024D924}" type="pres">
      <dgm:prSet presAssocID="{A545663A-009C-44BE-8B76-D405DF88E81B}" presName="imagNode" presStyleLbl="fgImgPlac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58170A2-108A-4372-8771-D560440BD696}" type="pres">
      <dgm:prSet presAssocID="{1E6FDC7C-17CE-468B-977A-C1E99F18CDD1}" presName="sibTrans" presStyleLbl="sibTrans2D1" presStyleIdx="0" presStyleCnt="0"/>
      <dgm:spPr/>
    </dgm:pt>
    <dgm:pt modelId="{D078F7F8-6218-4A39-91AE-6EF57084AEF0}" type="pres">
      <dgm:prSet presAssocID="{87739B84-8BBD-49D8-9A34-AB4EB1B974BE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EE67CFC-0E6E-4F28-AF3F-72BC37D22574}" type="pres">
      <dgm:prSet presAssocID="{87739B84-8BBD-49D8-9A34-AB4EB1B974BE}" presName="bkgdShape" presStyleLbl="node1" presStyleIdx="1" presStyleCnt="9"/>
      <dgm:spPr/>
    </dgm:pt>
    <dgm:pt modelId="{25EA16BD-77AF-42AA-8393-4427335F350B}" type="pres">
      <dgm:prSet presAssocID="{87739B84-8BBD-49D8-9A34-AB4EB1B974BE}" presName="nodeTx" presStyleLbl="node1" presStyleIdx="1" presStyleCnt="9">
        <dgm:presLayoutVars>
          <dgm:bulletEnabled val="1"/>
        </dgm:presLayoutVars>
      </dgm:prSet>
      <dgm:spPr/>
    </dgm:pt>
    <dgm:pt modelId="{B7447BB5-22BE-4D23-8A6E-376A08C22B10}" type="pres">
      <dgm:prSet presAssocID="{87739B84-8BBD-49D8-9A34-AB4EB1B974BE}" presName="invisiNode" presStyleLbl="node1" presStyleIdx="1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85393F4-C4DF-4CEB-8E5C-DA5F5CDA54CE}" type="pres">
      <dgm:prSet presAssocID="{87739B84-8BBD-49D8-9A34-AB4EB1B974BE}" presName="imagNode" presStyleLbl="fgImgPlace1" presStyleIdx="1" presStyleCnt="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D638759-67E0-4EAF-AC12-6EC67DBBB225}" type="pres">
      <dgm:prSet presAssocID="{E8949BC6-211B-4203-9CC2-C352E2EB9516}" presName="sibTrans" presStyleLbl="sibTrans2D1" presStyleIdx="0" presStyleCnt="0"/>
      <dgm:spPr/>
    </dgm:pt>
    <dgm:pt modelId="{0AE31BEA-63DE-4A08-94D8-6227D83BB20D}" type="pres">
      <dgm:prSet presAssocID="{1CC8BBCB-7308-4371-A52C-6A4D7B9BC656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081E0DD-1CB4-48DB-99E6-5BEA97CFB981}" type="pres">
      <dgm:prSet presAssocID="{1CC8BBCB-7308-4371-A52C-6A4D7B9BC656}" presName="bkgdShape" presStyleLbl="node1" presStyleIdx="2" presStyleCnt="9"/>
      <dgm:spPr/>
    </dgm:pt>
    <dgm:pt modelId="{6450E4D6-F851-4B3C-AE06-3AFBA876851E}" type="pres">
      <dgm:prSet presAssocID="{1CC8BBCB-7308-4371-A52C-6A4D7B9BC656}" presName="nodeTx" presStyleLbl="node1" presStyleIdx="2" presStyleCnt="9">
        <dgm:presLayoutVars>
          <dgm:bulletEnabled val="1"/>
        </dgm:presLayoutVars>
      </dgm:prSet>
      <dgm:spPr/>
    </dgm:pt>
    <dgm:pt modelId="{23175094-BAB7-4E93-B524-09CDD28A1CB4}" type="pres">
      <dgm:prSet presAssocID="{1CC8BBCB-7308-4371-A52C-6A4D7B9BC656}" presName="invisiNode" presStyleLbl="node1" presStyleIdx="2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53910D5-F6A3-4EF4-A594-495335AEDE8C}" type="pres">
      <dgm:prSet presAssocID="{1CC8BBCB-7308-4371-A52C-6A4D7B9BC656}" presName="imagNode" presStyleLbl="fgImgPlace1" presStyleIdx="2" presStyleCnt="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6CD6780-23DE-4EB6-BBDA-F608C21F85FF}" type="pres">
      <dgm:prSet presAssocID="{11D4C8D3-AEB0-4D53-82CA-2553546F0371}" presName="sibTrans" presStyleLbl="sibTrans2D1" presStyleIdx="0" presStyleCnt="0"/>
      <dgm:spPr/>
    </dgm:pt>
    <dgm:pt modelId="{ADC8C511-11C9-419F-A423-78E24D5E734E}" type="pres">
      <dgm:prSet presAssocID="{263A1695-49AC-4883-BE70-AF7D8DACBEE2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A0D8EF3-78A3-4F98-84E8-8ED69DEAA81A}" type="pres">
      <dgm:prSet presAssocID="{263A1695-49AC-4883-BE70-AF7D8DACBEE2}" presName="bkgdShape" presStyleLbl="node1" presStyleIdx="3" presStyleCnt="9"/>
      <dgm:spPr/>
    </dgm:pt>
    <dgm:pt modelId="{A8F72E99-9C04-4B7D-979A-4E9FA5074CE3}" type="pres">
      <dgm:prSet presAssocID="{263A1695-49AC-4883-BE70-AF7D8DACBEE2}" presName="nodeTx" presStyleLbl="node1" presStyleIdx="3" presStyleCnt="9">
        <dgm:presLayoutVars>
          <dgm:bulletEnabled val="1"/>
        </dgm:presLayoutVars>
      </dgm:prSet>
      <dgm:spPr/>
    </dgm:pt>
    <dgm:pt modelId="{20D5C9EF-B3B3-4E7C-B0C7-D0AA1BE15283}" type="pres">
      <dgm:prSet presAssocID="{263A1695-49AC-4883-BE70-AF7D8DACBEE2}" presName="invisiNode" presStyleLbl="node1" presStyleIdx="3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1148DC4-6510-4602-AFE7-C7B2541F6E8D}" type="pres">
      <dgm:prSet presAssocID="{263A1695-49AC-4883-BE70-AF7D8DACBEE2}" presName="imagNode" presStyleLbl="fgImgPlace1" presStyleIdx="3" presStyleCnt="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50EB05E-32F1-4801-AB15-71AE7674EB96}" type="pres">
      <dgm:prSet presAssocID="{E3983D1A-87F9-4E35-8142-13BA2C280D31}" presName="sibTrans" presStyleLbl="sibTrans2D1" presStyleIdx="0" presStyleCnt="0"/>
      <dgm:spPr/>
    </dgm:pt>
    <dgm:pt modelId="{D14E1350-4545-4BE3-933E-482AB8336C18}" type="pres">
      <dgm:prSet presAssocID="{964E4E0D-9DA1-4D46-8B21-10D46DDA9508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7B4E53E-5974-4ABF-8185-535AD46ED2ED}" type="pres">
      <dgm:prSet presAssocID="{964E4E0D-9DA1-4D46-8B21-10D46DDA9508}" presName="bkgdShape" presStyleLbl="node1" presStyleIdx="4" presStyleCnt="9"/>
      <dgm:spPr/>
    </dgm:pt>
    <dgm:pt modelId="{7D3E8EA0-B402-46E6-BDC2-A4AAE3A16D9F}" type="pres">
      <dgm:prSet presAssocID="{964E4E0D-9DA1-4D46-8B21-10D46DDA9508}" presName="nodeTx" presStyleLbl="node1" presStyleIdx="4" presStyleCnt="9">
        <dgm:presLayoutVars>
          <dgm:bulletEnabled val="1"/>
        </dgm:presLayoutVars>
      </dgm:prSet>
      <dgm:spPr/>
    </dgm:pt>
    <dgm:pt modelId="{87D04747-0588-4BA5-B87C-DB342202E78C}" type="pres">
      <dgm:prSet presAssocID="{964E4E0D-9DA1-4D46-8B21-10D46DDA9508}" presName="invisiNode" presStyleLbl="node1" presStyleIdx="4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ECFB594-F8B6-455E-9C9B-57F1D831E455}" type="pres">
      <dgm:prSet presAssocID="{964E4E0D-9DA1-4D46-8B21-10D46DDA9508}" presName="imagNode" presStyleLbl="fgImgPlace1" presStyleIdx="4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F7F263A-0C62-4D92-BEC0-2DAC60ABB858}" type="pres">
      <dgm:prSet presAssocID="{AC98E744-A21C-4742-B11E-4906E4CE2CF0}" presName="sibTrans" presStyleLbl="sibTrans2D1" presStyleIdx="0" presStyleCnt="0"/>
      <dgm:spPr/>
    </dgm:pt>
    <dgm:pt modelId="{AB69B571-A8FC-4074-9930-A92C1300364C}" type="pres">
      <dgm:prSet presAssocID="{25C3966E-67F2-4500-A8EE-5DF54F4A79CC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7EC4E59-CB9B-4717-9633-407AD0E464BD}" type="pres">
      <dgm:prSet presAssocID="{25C3966E-67F2-4500-A8EE-5DF54F4A79CC}" presName="bkgdShape" presStyleLbl="node1" presStyleIdx="5" presStyleCnt="9"/>
      <dgm:spPr/>
    </dgm:pt>
    <dgm:pt modelId="{B39DA358-0E51-4AF2-8051-25B9B201B1A3}" type="pres">
      <dgm:prSet presAssocID="{25C3966E-67F2-4500-A8EE-5DF54F4A79CC}" presName="nodeTx" presStyleLbl="node1" presStyleIdx="5" presStyleCnt="9">
        <dgm:presLayoutVars>
          <dgm:bulletEnabled val="1"/>
        </dgm:presLayoutVars>
      </dgm:prSet>
      <dgm:spPr/>
    </dgm:pt>
    <dgm:pt modelId="{933966F7-7D5A-4EB2-A966-F052B44D2FC9}" type="pres">
      <dgm:prSet presAssocID="{25C3966E-67F2-4500-A8EE-5DF54F4A79CC}" presName="invisiNode" presStyleLbl="node1" presStyleIdx="5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93BD400E-96D7-4BD9-924F-0F3AA84A880B}" type="pres">
      <dgm:prSet presAssocID="{25C3966E-67F2-4500-A8EE-5DF54F4A79CC}" presName="imagNode" presStyleLbl="fgImgPlace1" presStyleIdx="5" presStyleCnt="9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655728C-F735-446D-8DDF-E2CAC421E2AC}" type="pres">
      <dgm:prSet presAssocID="{AE0B8C91-DDC7-4565-A15E-3B50B30DE459}" presName="sibTrans" presStyleLbl="sibTrans2D1" presStyleIdx="0" presStyleCnt="0"/>
      <dgm:spPr/>
    </dgm:pt>
    <dgm:pt modelId="{80C1556E-E664-4BCF-91D8-A9927F0880CD}" type="pres">
      <dgm:prSet presAssocID="{36B8A497-69E6-4660-99CD-46A67AFCC770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A9710E4-2052-4FD8-92DB-E18E5458F6D2}" type="pres">
      <dgm:prSet presAssocID="{36B8A497-69E6-4660-99CD-46A67AFCC770}" presName="bkgdShape" presStyleLbl="node1" presStyleIdx="6" presStyleCnt="9"/>
      <dgm:spPr/>
    </dgm:pt>
    <dgm:pt modelId="{367BC997-168C-4A8A-9F3C-CA9321686DF5}" type="pres">
      <dgm:prSet presAssocID="{36B8A497-69E6-4660-99CD-46A67AFCC770}" presName="nodeTx" presStyleLbl="node1" presStyleIdx="6" presStyleCnt="9">
        <dgm:presLayoutVars>
          <dgm:bulletEnabled val="1"/>
        </dgm:presLayoutVars>
      </dgm:prSet>
      <dgm:spPr/>
    </dgm:pt>
    <dgm:pt modelId="{D8EDBA70-3C5A-4C4F-9522-F08EB3FC193B}" type="pres">
      <dgm:prSet presAssocID="{36B8A497-69E6-4660-99CD-46A67AFCC770}" presName="invisiNode" presStyleLbl="node1" presStyleIdx="6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4AF97B9-F10C-4B03-992E-E7E39E330D3F}" type="pres">
      <dgm:prSet presAssocID="{36B8A497-69E6-4660-99CD-46A67AFCC770}" presName="imagNode" presStyleLbl="fgImgPlace1" presStyleIdx="6" presStyleCnt="9"/>
      <dgm:spPr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28A70B4-2753-49DF-9C42-B9F0C8E513DD}" type="pres">
      <dgm:prSet presAssocID="{F2BD339F-9F10-470C-880E-9B014CD747CA}" presName="sibTrans" presStyleLbl="sibTrans2D1" presStyleIdx="0" presStyleCnt="0"/>
      <dgm:spPr/>
    </dgm:pt>
    <dgm:pt modelId="{1C16CE56-955F-4FB5-9981-0F8917CA56BC}" type="pres">
      <dgm:prSet presAssocID="{E3B9662D-731C-4E39-906C-E5FBBC52AE0F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BF9BB4F-2FB7-4ADE-B28F-0C5212FC9460}" type="pres">
      <dgm:prSet presAssocID="{E3B9662D-731C-4E39-906C-E5FBBC52AE0F}" presName="bkgdShape" presStyleLbl="node1" presStyleIdx="7" presStyleCnt="9"/>
      <dgm:spPr/>
    </dgm:pt>
    <dgm:pt modelId="{1862A3A6-A22B-4E91-BDFE-AB615E891B42}" type="pres">
      <dgm:prSet presAssocID="{E3B9662D-731C-4E39-906C-E5FBBC52AE0F}" presName="nodeTx" presStyleLbl="node1" presStyleIdx="7" presStyleCnt="9">
        <dgm:presLayoutVars>
          <dgm:bulletEnabled val="1"/>
        </dgm:presLayoutVars>
      </dgm:prSet>
      <dgm:spPr/>
    </dgm:pt>
    <dgm:pt modelId="{D8CC1EA6-581D-4C29-9B19-FCB59894A6A9}" type="pres">
      <dgm:prSet presAssocID="{E3B9662D-731C-4E39-906C-E5FBBC52AE0F}" presName="invisiNode" presStyleLbl="node1" presStyleIdx="7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91A81A0-0E18-4866-9571-EA1A3C05B82D}" type="pres">
      <dgm:prSet presAssocID="{E3B9662D-731C-4E39-906C-E5FBBC52AE0F}" presName="imagNode" presStyleLbl="fgImgPlace1" presStyleIdx="7" presStyleCnt="9"/>
      <dgm:spPr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266DC05-796E-45FC-8A0E-C8D451B0F992}" type="pres">
      <dgm:prSet presAssocID="{82B5D81A-6761-4C4E-9CA3-1498B5DD9D62}" presName="sibTrans" presStyleLbl="sibTrans2D1" presStyleIdx="0" presStyleCnt="0"/>
      <dgm:spPr/>
    </dgm:pt>
    <dgm:pt modelId="{95363B2E-8D92-4158-B639-6B5B49AE6516}" type="pres">
      <dgm:prSet presAssocID="{54F0E2F5-141B-4983-A9D3-01B5DC4BC579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EEF1A470-7890-455F-83F5-C7AE483F6E88}" type="pres">
      <dgm:prSet presAssocID="{54F0E2F5-141B-4983-A9D3-01B5DC4BC579}" presName="bkgdShape" presStyleLbl="node1" presStyleIdx="8" presStyleCnt="9"/>
      <dgm:spPr/>
    </dgm:pt>
    <dgm:pt modelId="{02291D51-338C-44AB-A821-412516ECB025}" type="pres">
      <dgm:prSet presAssocID="{54F0E2F5-141B-4983-A9D3-01B5DC4BC579}" presName="nodeTx" presStyleLbl="node1" presStyleIdx="8" presStyleCnt="9">
        <dgm:presLayoutVars>
          <dgm:bulletEnabled val="1"/>
        </dgm:presLayoutVars>
      </dgm:prSet>
      <dgm:spPr/>
    </dgm:pt>
    <dgm:pt modelId="{AAB08F20-4D3E-4A39-B9CD-0E71648AB0F6}" type="pres">
      <dgm:prSet presAssocID="{54F0E2F5-141B-4983-A9D3-01B5DC4BC579}" presName="invisiNode" presStyleLbl="node1" presStyleIdx="8" presStyleCnt="9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D0DB1DA-4DA7-4407-9D90-ED7AC27A5E5B}" type="pres">
      <dgm:prSet presAssocID="{54F0E2F5-141B-4983-A9D3-01B5DC4BC579}" presName="imagNode" presStyleLbl="fgImgPlace1" presStyleIdx="8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EC63BE04-2D44-4589-BEB8-9D717B551F69}" type="presOf" srcId="{11D4C8D3-AEB0-4D53-82CA-2553546F0371}" destId="{56CD6780-23DE-4EB6-BBDA-F608C21F85FF}" srcOrd="0" destOrd="0" presId="urn:microsoft.com/office/officeart/2005/8/layout/hList7"/>
    <dgm:cxn modelId="{169B7630-DB5C-414B-98D0-7B188655CE8E}" type="presOf" srcId="{C2D497CF-058A-461E-A696-A5B6C7DBFA32}" destId="{F8D15EEF-75E0-45F0-A488-C44F60C68C83}" srcOrd="0" destOrd="0" presId="urn:microsoft.com/office/officeart/2005/8/layout/hList7"/>
    <dgm:cxn modelId="{5BC4643B-F41C-40B5-AEAA-2CA0BE75225D}" type="presOf" srcId="{36B8A497-69E6-4660-99CD-46A67AFCC770}" destId="{367BC997-168C-4A8A-9F3C-CA9321686DF5}" srcOrd="1" destOrd="0" presId="urn:microsoft.com/office/officeart/2005/8/layout/hList7"/>
    <dgm:cxn modelId="{A7102F60-FA0C-4D46-B53A-BC36CFE39FDC}" type="presOf" srcId="{54F0E2F5-141B-4983-A9D3-01B5DC4BC579}" destId="{EEF1A470-7890-455F-83F5-C7AE483F6E88}" srcOrd="0" destOrd="0" presId="urn:microsoft.com/office/officeart/2005/8/layout/hList7"/>
    <dgm:cxn modelId="{94545641-88E5-4AB3-A6C5-5459B4344C72}" srcId="{C2D497CF-058A-461E-A696-A5B6C7DBFA32}" destId="{E3B9662D-731C-4E39-906C-E5FBBC52AE0F}" srcOrd="7" destOrd="0" parTransId="{084CB682-0E6A-4562-A716-8D39A2AB0880}" sibTransId="{82B5D81A-6761-4C4E-9CA3-1498B5DD9D62}"/>
    <dgm:cxn modelId="{0ADBEB45-305E-4B26-BAA6-89932E2DCBA9}" type="presOf" srcId="{1CC8BBCB-7308-4371-A52C-6A4D7B9BC656}" destId="{3081E0DD-1CB4-48DB-99E6-5BEA97CFB981}" srcOrd="0" destOrd="0" presId="urn:microsoft.com/office/officeart/2005/8/layout/hList7"/>
    <dgm:cxn modelId="{1A06064A-EBCD-4569-8CB5-9459BAB36307}" srcId="{C2D497CF-058A-461E-A696-A5B6C7DBFA32}" destId="{25C3966E-67F2-4500-A8EE-5DF54F4A79CC}" srcOrd="5" destOrd="0" parTransId="{A5DFA3D8-51AE-465A-A0A3-40AF28BC1BFC}" sibTransId="{AE0B8C91-DDC7-4565-A15E-3B50B30DE459}"/>
    <dgm:cxn modelId="{CC6E1E6B-CEA1-46A7-997D-ED1ADDC669BD}" srcId="{C2D497CF-058A-461E-A696-A5B6C7DBFA32}" destId="{54F0E2F5-141B-4983-A9D3-01B5DC4BC579}" srcOrd="8" destOrd="0" parTransId="{AAA00805-09B9-4529-A121-8E1A8188556F}" sibTransId="{7421946A-4AC6-4042-B235-0118C2AD0D7E}"/>
    <dgm:cxn modelId="{0E13C56C-A38F-431C-87B3-B91BA5D511A4}" type="presOf" srcId="{263A1695-49AC-4883-BE70-AF7D8DACBEE2}" destId="{CA0D8EF3-78A3-4F98-84E8-8ED69DEAA81A}" srcOrd="0" destOrd="0" presId="urn:microsoft.com/office/officeart/2005/8/layout/hList7"/>
    <dgm:cxn modelId="{5DA9AF4F-B527-4400-BB03-54847777643E}" type="presOf" srcId="{E3B9662D-731C-4E39-906C-E5FBBC52AE0F}" destId="{0BF9BB4F-2FB7-4ADE-B28F-0C5212FC9460}" srcOrd="0" destOrd="0" presId="urn:microsoft.com/office/officeart/2005/8/layout/hList7"/>
    <dgm:cxn modelId="{2EA96E71-14C6-46EF-82B1-CDE2D4FF9D29}" type="presOf" srcId="{36B8A497-69E6-4660-99CD-46A67AFCC770}" destId="{2A9710E4-2052-4FD8-92DB-E18E5458F6D2}" srcOrd="0" destOrd="0" presId="urn:microsoft.com/office/officeart/2005/8/layout/hList7"/>
    <dgm:cxn modelId="{AA5EF97C-5A80-474C-B601-7274696E1795}" type="presOf" srcId="{87739B84-8BBD-49D8-9A34-AB4EB1B974BE}" destId="{25EA16BD-77AF-42AA-8393-4427335F350B}" srcOrd="1" destOrd="0" presId="urn:microsoft.com/office/officeart/2005/8/layout/hList7"/>
    <dgm:cxn modelId="{65A17182-CC2B-44C6-A620-02B1EAFE38E3}" type="presOf" srcId="{263A1695-49AC-4883-BE70-AF7D8DACBEE2}" destId="{A8F72E99-9C04-4B7D-979A-4E9FA5074CE3}" srcOrd="1" destOrd="0" presId="urn:microsoft.com/office/officeart/2005/8/layout/hList7"/>
    <dgm:cxn modelId="{815E8483-D85E-4D91-98A1-91580FCA5C96}" type="presOf" srcId="{E3983D1A-87F9-4E35-8142-13BA2C280D31}" destId="{850EB05E-32F1-4801-AB15-71AE7674EB96}" srcOrd="0" destOrd="0" presId="urn:microsoft.com/office/officeart/2005/8/layout/hList7"/>
    <dgm:cxn modelId="{784C0B93-501B-4905-A562-8BBB580A0EB1}" type="presOf" srcId="{1CC8BBCB-7308-4371-A52C-6A4D7B9BC656}" destId="{6450E4D6-F851-4B3C-AE06-3AFBA876851E}" srcOrd="1" destOrd="0" presId="urn:microsoft.com/office/officeart/2005/8/layout/hList7"/>
    <dgm:cxn modelId="{032E2C97-45B0-43E3-876F-0618F3B8032C}" type="presOf" srcId="{F2BD339F-9F10-470C-880E-9B014CD747CA}" destId="{628A70B4-2753-49DF-9C42-B9F0C8E513DD}" srcOrd="0" destOrd="0" presId="urn:microsoft.com/office/officeart/2005/8/layout/hList7"/>
    <dgm:cxn modelId="{1190379A-E82D-44AF-AD03-AA5F0DC55454}" type="presOf" srcId="{54F0E2F5-141B-4983-A9D3-01B5DC4BC579}" destId="{02291D51-338C-44AB-A821-412516ECB025}" srcOrd="1" destOrd="0" presId="urn:microsoft.com/office/officeart/2005/8/layout/hList7"/>
    <dgm:cxn modelId="{D22C0A9D-6842-42A9-96CB-FD76956EAA5A}" type="presOf" srcId="{87739B84-8BBD-49D8-9A34-AB4EB1B974BE}" destId="{2EE67CFC-0E6E-4F28-AF3F-72BC37D22574}" srcOrd="0" destOrd="0" presId="urn:microsoft.com/office/officeart/2005/8/layout/hList7"/>
    <dgm:cxn modelId="{E3E1CDA8-39EC-44B5-9CF8-45A3AB9936E1}" type="presOf" srcId="{AC98E744-A21C-4742-B11E-4906E4CE2CF0}" destId="{1F7F263A-0C62-4D92-BEC0-2DAC60ABB858}" srcOrd="0" destOrd="0" presId="urn:microsoft.com/office/officeart/2005/8/layout/hList7"/>
    <dgm:cxn modelId="{05A454B8-8D19-48B4-AE05-5086502977C7}" type="presOf" srcId="{964E4E0D-9DA1-4D46-8B21-10D46DDA9508}" destId="{7D3E8EA0-B402-46E6-BDC2-A4AAE3A16D9F}" srcOrd="1" destOrd="0" presId="urn:microsoft.com/office/officeart/2005/8/layout/hList7"/>
    <dgm:cxn modelId="{8068DCBE-0FAD-4D77-9748-D36246DE9A00}" type="presOf" srcId="{A545663A-009C-44BE-8B76-D405DF88E81B}" destId="{B84D9660-2F9A-458E-B51F-814E5BD39808}" srcOrd="0" destOrd="0" presId="urn:microsoft.com/office/officeart/2005/8/layout/hList7"/>
    <dgm:cxn modelId="{CA0990BF-5E2B-45E4-BF9A-40C828A1D998}" type="presOf" srcId="{E8949BC6-211B-4203-9CC2-C352E2EB9516}" destId="{2D638759-67E0-4EAF-AC12-6EC67DBBB225}" srcOrd="0" destOrd="0" presId="urn:microsoft.com/office/officeart/2005/8/layout/hList7"/>
    <dgm:cxn modelId="{A698B4C0-1D16-4FB0-B91E-D7DF036D57EC}" type="presOf" srcId="{25C3966E-67F2-4500-A8EE-5DF54F4A79CC}" destId="{B7EC4E59-CB9B-4717-9633-407AD0E464BD}" srcOrd="0" destOrd="0" presId="urn:microsoft.com/office/officeart/2005/8/layout/hList7"/>
    <dgm:cxn modelId="{3EFE86C4-23BC-4089-AA44-36D4B117901A}" srcId="{C2D497CF-058A-461E-A696-A5B6C7DBFA32}" destId="{A545663A-009C-44BE-8B76-D405DF88E81B}" srcOrd="0" destOrd="0" parTransId="{91F1A13E-2DD5-47E5-82A2-C02E500A2100}" sibTransId="{1E6FDC7C-17CE-468B-977A-C1E99F18CDD1}"/>
    <dgm:cxn modelId="{CD9728C5-06D8-47F6-A9FC-4F3C4393D2D4}" type="presOf" srcId="{E3B9662D-731C-4E39-906C-E5FBBC52AE0F}" destId="{1862A3A6-A22B-4E91-BDFE-AB615E891B42}" srcOrd="1" destOrd="0" presId="urn:microsoft.com/office/officeart/2005/8/layout/hList7"/>
    <dgm:cxn modelId="{208692D1-4C3E-4219-B424-DFB4DEDE9B45}" type="presOf" srcId="{AE0B8C91-DDC7-4565-A15E-3B50B30DE459}" destId="{2655728C-F735-446D-8DDF-E2CAC421E2AC}" srcOrd="0" destOrd="0" presId="urn:microsoft.com/office/officeart/2005/8/layout/hList7"/>
    <dgm:cxn modelId="{9D3A51D4-4768-43A7-9AFC-6C6FE3A7BAFE}" srcId="{C2D497CF-058A-461E-A696-A5B6C7DBFA32}" destId="{964E4E0D-9DA1-4D46-8B21-10D46DDA9508}" srcOrd="4" destOrd="0" parTransId="{D641C366-5A50-4CF5-B377-5FC1ABBE6501}" sibTransId="{AC98E744-A21C-4742-B11E-4906E4CE2CF0}"/>
    <dgm:cxn modelId="{F965E4D6-4A35-4262-AE91-19062AF47095}" type="presOf" srcId="{A545663A-009C-44BE-8B76-D405DF88E81B}" destId="{07960B69-B99B-4F0B-AAE5-90F3543FB915}" srcOrd="1" destOrd="0" presId="urn:microsoft.com/office/officeart/2005/8/layout/hList7"/>
    <dgm:cxn modelId="{380965DD-70AC-48D8-8C6C-22D15FC1B8A0}" srcId="{C2D497CF-058A-461E-A696-A5B6C7DBFA32}" destId="{36B8A497-69E6-4660-99CD-46A67AFCC770}" srcOrd="6" destOrd="0" parTransId="{5F23E510-E477-427B-993A-3FE36F107CC9}" sibTransId="{F2BD339F-9F10-470C-880E-9B014CD747CA}"/>
    <dgm:cxn modelId="{897756E1-BF66-45F8-95CE-FB1747CED870}" type="presOf" srcId="{82B5D81A-6761-4C4E-9CA3-1498B5DD9D62}" destId="{6266DC05-796E-45FC-8A0E-C8D451B0F992}" srcOrd="0" destOrd="0" presId="urn:microsoft.com/office/officeart/2005/8/layout/hList7"/>
    <dgm:cxn modelId="{29244FE9-AC45-4CF5-AED4-6F0990577A59}" srcId="{C2D497CF-058A-461E-A696-A5B6C7DBFA32}" destId="{1CC8BBCB-7308-4371-A52C-6A4D7B9BC656}" srcOrd="2" destOrd="0" parTransId="{CC48A790-8BA4-49B9-B369-14EE80D619A0}" sibTransId="{11D4C8D3-AEB0-4D53-82CA-2553546F0371}"/>
    <dgm:cxn modelId="{10BEA7EB-F774-4CBA-BA36-6F1A10DE52D0}" srcId="{C2D497CF-058A-461E-A696-A5B6C7DBFA32}" destId="{263A1695-49AC-4883-BE70-AF7D8DACBEE2}" srcOrd="3" destOrd="0" parTransId="{DC4D518F-D7DF-4E65-87CE-E106FB1AF355}" sibTransId="{E3983D1A-87F9-4E35-8142-13BA2C280D31}"/>
    <dgm:cxn modelId="{F20BBCF4-7F3E-4F3C-A919-83B667E7CF67}" type="presOf" srcId="{25C3966E-67F2-4500-A8EE-5DF54F4A79CC}" destId="{B39DA358-0E51-4AF2-8051-25B9B201B1A3}" srcOrd="1" destOrd="0" presId="urn:microsoft.com/office/officeart/2005/8/layout/hList7"/>
    <dgm:cxn modelId="{0D4FEEF4-62E3-49A7-972D-47D84DCC23EE}" type="presOf" srcId="{1E6FDC7C-17CE-468B-977A-C1E99F18CDD1}" destId="{758170A2-108A-4372-8771-D560440BD696}" srcOrd="0" destOrd="0" presId="urn:microsoft.com/office/officeart/2005/8/layout/hList7"/>
    <dgm:cxn modelId="{435CFCFA-AF0A-46DC-9AAD-43F8A5473485}" type="presOf" srcId="{964E4E0D-9DA1-4D46-8B21-10D46DDA9508}" destId="{67B4E53E-5974-4ABF-8185-535AD46ED2ED}" srcOrd="0" destOrd="0" presId="urn:microsoft.com/office/officeart/2005/8/layout/hList7"/>
    <dgm:cxn modelId="{36A37EFB-CC3C-40B3-A022-EF8E344A4C9A}" srcId="{C2D497CF-058A-461E-A696-A5B6C7DBFA32}" destId="{87739B84-8BBD-49D8-9A34-AB4EB1B974BE}" srcOrd="1" destOrd="0" parTransId="{3AB0D416-CB56-4BD2-A10A-0A4A06CF783D}" sibTransId="{E8949BC6-211B-4203-9CC2-C352E2EB9516}"/>
    <dgm:cxn modelId="{85B01A7C-AA92-4062-8411-742FFF1644A1}" type="presParOf" srcId="{F8D15EEF-75E0-45F0-A488-C44F60C68C83}" destId="{F6E7BDCC-D10C-4CB0-A1F3-0BF222A66E5A}" srcOrd="0" destOrd="0" presId="urn:microsoft.com/office/officeart/2005/8/layout/hList7"/>
    <dgm:cxn modelId="{3FB687FA-1309-4D40-86A4-81AB9CDA514E}" type="presParOf" srcId="{F8D15EEF-75E0-45F0-A488-C44F60C68C83}" destId="{40C15498-8123-4FDC-A115-BE30F8FC3980}" srcOrd="1" destOrd="0" presId="urn:microsoft.com/office/officeart/2005/8/layout/hList7"/>
    <dgm:cxn modelId="{7EA10BEF-63C3-4A50-85D0-869FBD3CDEC6}" type="presParOf" srcId="{40C15498-8123-4FDC-A115-BE30F8FC3980}" destId="{4262947A-4F87-43D9-8004-CE6CDDD39460}" srcOrd="0" destOrd="0" presId="urn:microsoft.com/office/officeart/2005/8/layout/hList7"/>
    <dgm:cxn modelId="{9C8DB70E-2483-460F-866B-0238930AE8D2}" type="presParOf" srcId="{4262947A-4F87-43D9-8004-CE6CDDD39460}" destId="{B84D9660-2F9A-458E-B51F-814E5BD39808}" srcOrd="0" destOrd="0" presId="urn:microsoft.com/office/officeart/2005/8/layout/hList7"/>
    <dgm:cxn modelId="{8E06F57A-8CE0-40EC-A5F0-5207013C62F0}" type="presParOf" srcId="{4262947A-4F87-43D9-8004-CE6CDDD39460}" destId="{07960B69-B99B-4F0B-AAE5-90F3543FB915}" srcOrd="1" destOrd="0" presId="urn:microsoft.com/office/officeart/2005/8/layout/hList7"/>
    <dgm:cxn modelId="{24BD9608-A892-4976-A934-F923C1931883}" type="presParOf" srcId="{4262947A-4F87-43D9-8004-CE6CDDD39460}" destId="{2327317C-1F97-4243-9E01-7937DBFD5968}" srcOrd="2" destOrd="0" presId="urn:microsoft.com/office/officeart/2005/8/layout/hList7"/>
    <dgm:cxn modelId="{77B63E49-1334-49C7-A49D-6AEB65827E49}" type="presParOf" srcId="{4262947A-4F87-43D9-8004-CE6CDDD39460}" destId="{1561D900-690F-4CF7-B105-15774024D924}" srcOrd="3" destOrd="0" presId="urn:microsoft.com/office/officeart/2005/8/layout/hList7"/>
    <dgm:cxn modelId="{516AFB16-972B-4638-99C5-66621D17DB4C}" type="presParOf" srcId="{40C15498-8123-4FDC-A115-BE30F8FC3980}" destId="{758170A2-108A-4372-8771-D560440BD696}" srcOrd="1" destOrd="0" presId="urn:microsoft.com/office/officeart/2005/8/layout/hList7"/>
    <dgm:cxn modelId="{C3BA701A-5B4B-452F-83C5-A6A206DB5E6E}" type="presParOf" srcId="{40C15498-8123-4FDC-A115-BE30F8FC3980}" destId="{D078F7F8-6218-4A39-91AE-6EF57084AEF0}" srcOrd="2" destOrd="0" presId="urn:microsoft.com/office/officeart/2005/8/layout/hList7"/>
    <dgm:cxn modelId="{54626231-5A07-473A-AC74-55B2EE12D24A}" type="presParOf" srcId="{D078F7F8-6218-4A39-91AE-6EF57084AEF0}" destId="{2EE67CFC-0E6E-4F28-AF3F-72BC37D22574}" srcOrd="0" destOrd="0" presId="urn:microsoft.com/office/officeart/2005/8/layout/hList7"/>
    <dgm:cxn modelId="{3A526524-2F08-4F53-8D06-E7B9DC738F1B}" type="presParOf" srcId="{D078F7F8-6218-4A39-91AE-6EF57084AEF0}" destId="{25EA16BD-77AF-42AA-8393-4427335F350B}" srcOrd="1" destOrd="0" presId="urn:microsoft.com/office/officeart/2005/8/layout/hList7"/>
    <dgm:cxn modelId="{7ADD9C33-33F8-4E88-85FE-5B29FA1E1511}" type="presParOf" srcId="{D078F7F8-6218-4A39-91AE-6EF57084AEF0}" destId="{B7447BB5-22BE-4D23-8A6E-376A08C22B10}" srcOrd="2" destOrd="0" presId="urn:microsoft.com/office/officeart/2005/8/layout/hList7"/>
    <dgm:cxn modelId="{FB3A90D5-0E99-411A-A96A-695B86A1811F}" type="presParOf" srcId="{D078F7F8-6218-4A39-91AE-6EF57084AEF0}" destId="{A85393F4-C4DF-4CEB-8E5C-DA5F5CDA54CE}" srcOrd="3" destOrd="0" presId="urn:microsoft.com/office/officeart/2005/8/layout/hList7"/>
    <dgm:cxn modelId="{41C5FCE6-82B6-4E64-AF24-9785239BA4D8}" type="presParOf" srcId="{40C15498-8123-4FDC-A115-BE30F8FC3980}" destId="{2D638759-67E0-4EAF-AC12-6EC67DBBB225}" srcOrd="3" destOrd="0" presId="urn:microsoft.com/office/officeart/2005/8/layout/hList7"/>
    <dgm:cxn modelId="{0644EB03-3D45-4E79-ABF8-6FADC40277B5}" type="presParOf" srcId="{40C15498-8123-4FDC-A115-BE30F8FC3980}" destId="{0AE31BEA-63DE-4A08-94D8-6227D83BB20D}" srcOrd="4" destOrd="0" presId="urn:microsoft.com/office/officeart/2005/8/layout/hList7"/>
    <dgm:cxn modelId="{D554BD5A-B88D-4425-A602-059EE23E0C93}" type="presParOf" srcId="{0AE31BEA-63DE-4A08-94D8-6227D83BB20D}" destId="{3081E0DD-1CB4-48DB-99E6-5BEA97CFB981}" srcOrd="0" destOrd="0" presId="urn:microsoft.com/office/officeart/2005/8/layout/hList7"/>
    <dgm:cxn modelId="{3F0A0817-9E47-4FA9-ACF0-A7CC0273EF4C}" type="presParOf" srcId="{0AE31BEA-63DE-4A08-94D8-6227D83BB20D}" destId="{6450E4D6-F851-4B3C-AE06-3AFBA876851E}" srcOrd="1" destOrd="0" presId="urn:microsoft.com/office/officeart/2005/8/layout/hList7"/>
    <dgm:cxn modelId="{D1460EE9-1CBD-40E0-8675-238FFD4C8DA2}" type="presParOf" srcId="{0AE31BEA-63DE-4A08-94D8-6227D83BB20D}" destId="{23175094-BAB7-4E93-B524-09CDD28A1CB4}" srcOrd="2" destOrd="0" presId="urn:microsoft.com/office/officeart/2005/8/layout/hList7"/>
    <dgm:cxn modelId="{BE82B602-D5BE-4CF1-B4A7-7F261F8ECA35}" type="presParOf" srcId="{0AE31BEA-63DE-4A08-94D8-6227D83BB20D}" destId="{A53910D5-F6A3-4EF4-A594-495335AEDE8C}" srcOrd="3" destOrd="0" presId="urn:microsoft.com/office/officeart/2005/8/layout/hList7"/>
    <dgm:cxn modelId="{6C5ABF09-49D1-4A0D-8F76-AC0308FBBB46}" type="presParOf" srcId="{40C15498-8123-4FDC-A115-BE30F8FC3980}" destId="{56CD6780-23DE-4EB6-BBDA-F608C21F85FF}" srcOrd="5" destOrd="0" presId="urn:microsoft.com/office/officeart/2005/8/layout/hList7"/>
    <dgm:cxn modelId="{08327223-3839-4915-BB7F-757F17EC96C2}" type="presParOf" srcId="{40C15498-8123-4FDC-A115-BE30F8FC3980}" destId="{ADC8C511-11C9-419F-A423-78E24D5E734E}" srcOrd="6" destOrd="0" presId="urn:microsoft.com/office/officeart/2005/8/layout/hList7"/>
    <dgm:cxn modelId="{1B0D3AA4-BCA2-4FC2-9797-A2A0AC1731D8}" type="presParOf" srcId="{ADC8C511-11C9-419F-A423-78E24D5E734E}" destId="{CA0D8EF3-78A3-4F98-84E8-8ED69DEAA81A}" srcOrd="0" destOrd="0" presId="urn:microsoft.com/office/officeart/2005/8/layout/hList7"/>
    <dgm:cxn modelId="{A7A1966C-734C-4F67-AA2A-5797EC98485A}" type="presParOf" srcId="{ADC8C511-11C9-419F-A423-78E24D5E734E}" destId="{A8F72E99-9C04-4B7D-979A-4E9FA5074CE3}" srcOrd="1" destOrd="0" presId="urn:microsoft.com/office/officeart/2005/8/layout/hList7"/>
    <dgm:cxn modelId="{EC2BB26F-A74A-4CB4-863B-56930687F7F7}" type="presParOf" srcId="{ADC8C511-11C9-419F-A423-78E24D5E734E}" destId="{20D5C9EF-B3B3-4E7C-B0C7-D0AA1BE15283}" srcOrd="2" destOrd="0" presId="urn:microsoft.com/office/officeart/2005/8/layout/hList7"/>
    <dgm:cxn modelId="{D0391563-84A4-46EB-8BE2-BCC9FED33F36}" type="presParOf" srcId="{ADC8C511-11C9-419F-A423-78E24D5E734E}" destId="{21148DC4-6510-4602-AFE7-C7B2541F6E8D}" srcOrd="3" destOrd="0" presId="urn:microsoft.com/office/officeart/2005/8/layout/hList7"/>
    <dgm:cxn modelId="{0C019A45-3981-4EA9-87C7-A3FF8222D71F}" type="presParOf" srcId="{40C15498-8123-4FDC-A115-BE30F8FC3980}" destId="{850EB05E-32F1-4801-AB15-71AE7674EB96}" srcOrd="7" destOrd="0" presId="urn:microsoft.com/office/officeart/2005/8/layout/hList7"/>
    <dgm:cxn modelId="{33CAB1A4-ABA8-4A56-8671-408DB3619E4A}" type="presParOf" srcId="{40C15498-8123-4FDC-A115-BE30F8FC3980}" destId="{D14E1350-4545-4BE3-933E-482AB8336C18}" srcOrd="8" destOrd="0" presId="urn:microsoft.com/office/officeart/2005/8/layout/hList7"/>
    <dgm:cxn modelId="{036A2403-4F27-4E9D-86E2-067200E5CD0D}" type="presParOf" srcId="{D14E1350-4545-4BE3-933E-482AB8336C18}" destId="{67B4E53E-5974-4ABF-8185-535AD46ED2ED}" srcOrd="0" destOrd="0" presId="urn:microsoft.com/office/officeart/2005/8/layout/hList7"/>
    <dgm:cxn modelId="{A26DA0A5-22E2-41BF-9E49-918A7B60A1B2}" type="presParOf" srcId="{D14E1350-4545-4BE3-933E-482AB8336C18}" destId="{7D3E8EA0-B402-46E6-BDC2-A4AAE3A16D9F}" srcOrd="1" destOrd="0" presId="urn:microsoft.com/office/officeart/2005/8/layout/hList7"/>
    <dgm:cxn modelId="{E4B93A1D-9F1F-431C-B711-3811AC53D2E5}" type="presParOf" srcId="{D14E1350-4545-4BE3-933E-482AB8336C18}" destId="{87D04747-0588-4BA5-B87C-DB342202E78C}" srcOrd="2" destOrd="0" presId="urn:microsoft.com/office/officeart/2005/8/layout/hList7"/>
    <dgm:cxn modelId="{C231BB1D-4B5E-42B4-B972-9AE87E4B0B88}" type="presParOf" srcId="{D14E1350-4545-4BE3-933E-482AB8336C18}" destId="{3ECFB594-F8B6-455E-9C9B-57F1D831E455}" srcOrd="3" destOrd="0" presId="urn:microsoft.com/office/officeart/2005/8/layout/hList7"/>
    <dgm:cxn modelId="{85962D83-2DD7-4576-A8A4-4D44757D8509}" type="presParOf" srcId="{40C15498-8123-4FDC-A115-BE30F8FC3980}" destId="{1F7F263A-0C62-4D92-BEC0-2DAC60ABB858}" srcOrd="9" destOrd="0" presId="urn:microsoft.com/office/officeart/2005/8/layout/hList7"/>
    <dgm:cxn modelId="{4243920A-CD5F-4668-8198-F7041F95F6F3}" type="presParOf" srcId="{40C15498-8123-4FDC-A115-BE30F8FC3980}" destId="{AB69B571-A8FC-4074-9930-A92C1300364C}" srcOrd="10" destOrd="0" presId="urn:microsoft.com/office/officeart/2005/8/layout/hList7"/>
    <dgm:cxn modelId="{ECE15215-0679-4746-BD15-8EA08319CA41}" type="presParOf" srcId="{AB69B571-A8FC-4074-9930-A92C1300364C}" destId="{B7EC4E59-CB9B-4717-9633-407AD0E464BD}" srcOrd="0" destOrd="0" presId="urn:microsoft.com/office/officeart/2005/8/layout/hList7"/>
    <dgm:cxn modelId="{BBBC9932-4A35-4660-9DCA-67C8799FE2D2}" type="presParOf" srcId="{AB69B571-A8FC-4074-9930-A92C1300364C}" destId="{B39DA358-0E51-4AF2-8051-25B9B201B1A3}" srcOrd="1" destOrd="0" presId="urn:microsoft.com/office/officeart/2005/8/layout/hList7"/>
    <dgm:cxn modelId="{653E806F-77B1-43EE-BC08-B1C8A4C4170C}" type="presParOf" srcId="{AB69B571-A8FC-4074-9930-A92C1300364C}" destId="{933966F7-7D5A-4EB2-A966-F052B44D2FC9}" srcOrd="2" destOrd="0" presId="urn:microsoft.com/office/officeart/2005/8/layout/hList7"/>
    <dgm:cxn modelId="{7262871E-BC48-468C-B067-93F3B763D841}" type="presParOf" srcId="{AB69B571-A8FC-4074-9930-A92C1300364C}" destId="{93BD400E-96D7-4BD9-924F-0F3AA84A880B}" srcOrd="3" destOrd="0" presId="urn:microsoft.com/office/officeart/2005/8/layout/hList7"/>
    <dgm:cxn modelId="{D29C3B73-7842-46D3-AE86-0209E9EE0393}" type="presParOf" srcId="{40C15498-8123-4FDC-A115-BE30F8FC3980}" destId="{2655728C-F735-446D-8DDF-E2CAC421E2AC}" srcOrd="11" destOrd="0" presId="urn:microsoft.com/office/officeart/2005/8/layout/hList7"/>
    <dgm:cxn modelId="{4B0FF87D-4FF2-46CA-8DD3-E45301A67BB7}" type="presParOf" srcId="{40C15498-8123-4FDC-A115-BE30F8FC3980}" destId="{80C1556E-E664-4BCF-91D8-A9927F0880CD}" srcOrd="12" destOrd="0" presId="urn:microsoft.com/office/officeart/2005/8/layout/hList7"/>
    <dgm:cxn modelId="{A42159AC-E331-4B20-9D88-52253F1FE56B}" type="presParOf" srcId="{80C1556E-E664-4BCF-91D8-A9927F0880CD}" destId="{2A9710E4-2052-4FD8-92DB-E18E5458F6D2}" srcOrd="0" destOrd="0" presId="urn:microsoft.com/office/officeart/2005/8/layout/hList7"/>
    <dgm:cxn modelId="{3232A38F-0CD6-4CA9-B625-0D9D44C2F440}" type="presParOf" srcId="{80C1556E-E664-4BCF-91D8-A9927F0880CD}" destId="{367BC997-168C-4A8A-9F3C-CA9321686DF5}" srcOrd="1" destOrd="0" presId="urn:microsoft.com/office/officeart/2005/8/layout/hList7"/>
    <dgm:cxn modelId="{7F6CA81F-A1B6-4189-9531-C768470F6D46}" type="presParOf" srcId="{80C1556E-E664-4BCF-91D8-A9927F0880CD}" destId="{D8EDBA70-3C5A-4C4F-9522-F08EB3FC193B}" srcOrd="2" destOrd="0" presId="urn:microsoft.com/office/officeart/2005/8/layout/hList7"/>
    <dgm:cxn modelId="{35F956B5-EA0B-433D-9261-9DC256D8BA77}" type="presParOf" srcId="{80C1556E-E664-4BCF-91D8-A9927F0880CD}" destId="{A4AF97B9-F10C-4B03-992E-E7E39E330D3F}" srcOrd="3" destOrd="0" presId="urn:microsoft.com/office/officeart/2005/8/layout/hList7"/>
    <dgm:cxn modelId="{3813B9C4-2F65-4219-ABD1-45024CAEBD17}" type="presParOf" srcId="{40C15498-8123-4FDC-A115-BE30F8FC3980}" destId="{628A70B4-2753-49DF-9C42-B9F0C8E513DD}" srcOrd="13" destOrd="0" presId="urn:microsoft.com/office/officeart/2005/8/layout/hList7"/>
    <dgm:cxn modelId="{F1433B58-5AA0-48B0-8133-F4DA065522FD}" type="presParOf" srcId="{40C15498-8123-4FDC-A115-BE30F8FC3980}" destId="{1C16CE56-955F-4FB5-9981-0F8917CA56BC}" srcOrd="14" destOrd="0" presId="urn:microsoft.com/office/officeart/2005/8/layout/hList7"/>
    <dgm:cxn modelId="{792140BB-63AD-462F-865D-8521058AA02A}" type="presParOf" srcId="{1C16CE56-955F-4FB5-9981-0F8917CA56BC}" destId="{0BF9BB4F-2FB7-4ADE-B28F-0C5212FC9460}" srcOrd="0" destOrd="0" presId="urn:microsoft.com/office/officeart/2005/8/layout/hList7"/>
    <dgm:cxn modelId="{99AEA11D-FF2C-495B-82DB-0FCC5E0726BA}" type="presParOf" srcId="{1C16CE56-955F-4FB5-9981-0F8917CA56BC}" destId="{1862A3A6-A22B-4E91-BDFE-AB615E891B42}" srcOrd="1" destOrd="0" presId="urn:microsoft.com/office/officeart/2005/8/layout/hList7"/>
    <dgm:cxn modelId="{AA6F4617-3ED6-48F4-9641-D37ACF7CF6FC}" type="presParOf" srcId="{1C16CE56-955F-4FB5-9981-0F8917CA56BC}" destId="{D8CC1EA6-581D-4C29-9B19-FCB59894A6A9}" srcOrd="2" destOrd="0" presId="urn:microsoft.com/office/officeart/2005/8/layout/hList7"/>
    <dgm:cxn modelId="{5677FD46-1ECC-4741-B0E4-8DEA0A7FA941}" type="presParOf" srcId="{1C16CE56-955F-4FB5-9981-0F8917CA56BC}" destId="{691A81A0-0E18-4866-9571-EA1A3C05B82D}" srcOrd="3" destOrd="0" presId="urn:microsoft.com/office/officeart/2005/8/layout/hList7"/>
    <dgm:cxn modelId="{BAA82898-7634-4B50-8DDD-932D16818AD1}" type="presParOf" srcId="{40C15498-8123-4FDC-A115-BE30F8FC3980}" destId="{6266DC05-796E-45FC-8A0E-C8D451B0F992}" srcOrd="15" destOrd="0" presId="urn:microsoft.com/office/officeart/2005/8/layout/hList7"/>
    <dgm:cxn modelId="{4394CC47-2ACF-44FC-8350-CD06A3D29A3B}" type="presParOf" srcId="{40C15498-8123-4FDC-A115-BE30F8FC3980}" destId="{95363B2E-8D92-4158-B639-6B5B49AE6516}" srcOrd="16" destOrd="0" presId="urn:microsoft.com/office/officeart/2005/8/layout/hList7"/>
    <dgm:cxn modelId="{16BE0126-EE37-4D79-B03D-B3F37C345B7C}" type="presParOf" srcId="{95363B2E-8D92-4158-B639-6B5B49AE6516}" destId="{EEF1A470-7890-455F-83F5-C7AE483F6E88}" srcOrd="0" destOrd="0" presId="urn:microsoft.com/office/officeart/2005/8/layout/hList7"/>
    <dgm:cxn modelId="{99FF325C-CD97-4E09-8FBE-9E3C318178F1}" type="presParOf" srcId="{95363B2E-8D92-4158-B639-6B5B49AE6516}" destId="{02291D51-338C-44AB-A821-412516ECB025}" srcOrd="1" destOrd="0" presId="urn:microsoft.com/office/officeart/2005/8/layout/hList7"/>
    <dgm:cxn modelId="{3F5EE07A-8478-4905-950B-D6C2F8ED278E}" type="presParOf" srcId="{95363B2E-8D92-4158-B639-6B5B49AE6516}" destId="{AAB08F20-4D3E-4A39-B9CD-0E71648AB0F6}" srcOrd="2" destOrd="0" presId="urn:microsoft.com/office/officeart/2005/8/layout/hList7"/>
    <dgm:cxn modelId="{2260F72F-2311-4285-ADF1-A2799C82B831}" type="presParOf" srcId="{95363B2E-8D92-4158-B639-6B5B49AE6516}" destId="{5D0DB1DA-4DA7-4407-9D90-ED7AC27A5E5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830C3D3-95CE-4904-9671-A5FA152AD32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8E37AD8-8C38-44FF-9099-24BF441658E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gm:t>
    </dgm:pt>
    <dgm:pt modelId="{C7C868D5-C343-47E6-A8A2-BD214A15B771}" type="par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D71A2E-581F-4632-9126-848DB4F729BB}" type="sib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A0E3C-A418-4E2D-A094-73B8683D76B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</dgm:t>
    </dgm:pt>
    <dgm:pt modelId="{1B52F63B-27A5-43D1-AE4D-7F8DC367510A}" type="par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540E1-5C3B-466E-8293-16AD80EFF1DF}" type="sib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A9FE82-594C-40E1-A8F4-17DB7F906B8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교 반시</a:t>
          </a:r>
        </a:p>
      </dgm:t>
    </dgm:pt>
    <dgm:pt modelId="{264FF51C-3BBF-4647-A741-BCED1180422C}" type="par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300D01-D81F-4CF1-96E8-AC1949F8D55A}" type="sib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CEE826-B6DD-4C9C-82D5-61B31EABEE6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상온방치시간체크</a:t>
          </a:r>
        </a:p>
      </dgm:t>
    </dgm:pt>
    <dgm:pt modelId="{4EB87472-A457-4726-BA08-0955692A3E6D}" type="par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405008-820F-4518-B18F-99E4C82FC760}" type="sib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B862D6-D055-4059-8AD6-E6EC9E2CEE2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라인투입시</a:t>
          </a:r>
        </a:p>
      </dgm:t>
    </dgm:pt>
    <dgm:pt modelId="{99ACC322-C7B3-4727-8CB4-9389915F969A}" type="par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EB51FF-BB3D-4CB7-8DEC-BFB03DCB2212}" type="sib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E4B902-DDFC-4D2D-A38B-654A34CFF49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교반시간준수체크</a:t>
          </a:r>
        </a:p>
      </dgm:t>
    </dgm:pt>
    <dgm:pt modelId="{C647617B-A3CB-438D-A00A-B39E5ECED88C}" type="par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CF02AC92-17C4-4B17-80E9-55D2D3F27107}" type="sib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22E9C30D-51A7-4B04-999A-8D61BC13173D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생산중</a:t>
          </a:r>
        </a:p>
      </dgm:t>
    </dgm:pt>
    <dgm:pt modelId="{70BEB11C-529D-4098-8CB1-0029A8E704A2}" type="sib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342E91-279B-497A-BEEA-C6E30552F3A9}" type="par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323DE4-004D-498B-9CD5-982AD4BB68F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점도측정여부체크</a:t>
          </a:r>
        </a:p>
      </dgm:t>
    </dgm:pt>
    <dgm:pt modelId="{D91B8462-89A8-4B8A-A8FF-B43B8F88E1AB}" type="parTrans" cxnId="{E24E54A4-ABBD-478C-9A97-DDA04369731D}">
      <dgm:prSet/>
      <dgm:spPr/>
      <dgm:t>
        <a:bodyPr/>
        <a:lstStyle/>
        <a:p>
          <a:pPr latinLnBrk="1"/>
          <a:endParaRPr lang="ko-KR" altLang="en-US"/>
        </a:p>
      </dgm:t>
    </dgm:pt>
    <dgm:pt modelId="{0BEE01B2-C038-4EFF-A59A-AB0D14F8DF3B}" type="sibTrans" cxnId="{E24E54A4-ABBD-478C-9A97-DDA04369731D}">
      <dgm:prSet/>
      <dgm:spPr/>
      <dgm:t>
        <a:bodyPr/>
        <a:lstStyle/>
        <a:p>
          <a:pPr latinLnBrk="1"/>
          <a:endParaRPr lang="ko-KR" altLang="en-US"/>
        </a:p>
      </dgm:t>
    </dgm:pt>
    <dgm:pt modelId="{7B52FD9A-DE97-451D-B6CB-31080BC534F7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</dgm:t>
    </dgm:pt>
    <dgm:pt modelId="{E75C40FA-5898-4E5E-963B-EBA3AAC6F9D6}" type="par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01A5471B-F410-4EB0-AFD9-3D74B31B2052}" type="sib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8E95EBC9-031E-48BB-ABA2-58BACB0DB06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 개봉 후 시간 체크</a:t>
          </a:r>
        </a:p>
      </dgm:t>
    </dgm:pt>
    <dgm:pt modelId="{A37E49B4-BB72-48A4-B5F5-5E7EE5A4FF2A}" type="parTrans" cxnId="{0B761C3E-DA7E-461A-8296-3E67D34DC9F5}">
      <dgm:prSet/>
      <dgm:spPr/>
      <dgm:t>
        <a:bodyPr/>
        <a:lstStyle/>
        <a:p>
          <a:pPr latinLnBrk="1"/>
          <a:endParaRPr lang="ko-KR" altLang="en-US"/>
        </a:p>
      </dgm:t>
    </dgm:pt>
    <dgm:pt modelId="{F26C100E-88CA-4997-9C69-21E5624A384D}" type="sibTrans" cxnId="{0B761C3E-DA7E-461A-8296-3E67D34DC9F5}">
      <dgm:prSet/>
      <dgm:spPr/>
      <dgm:t>
        <a:bodyPr/>
        <a:lstStyle/>
        <a:p>
          <a:pPr latinLnBrk="1"/>
          <a:endParaRPr lang="ko-KR" altLang="en-US"/>
        </a:p>
      </dgm:t>
    </dgm:pt>
    <dgm:pt modelId="{4C84AD88-1093-467A-8B9D-983118E8DB04}" type="pres">
      <dgm:prSet presAssocID="{6830C3D3-95CE-4904-9671-A5FA152AD329}" presName="linearFlow" presStyleCnt="0">
        <dgm:presLayoutVars>
          <dgm:dir/>
          <dgm:animLvl val="lvl"/>
          <dgm:resizeHandles/>
        </dgm:presLayoutVars>
      </dgm:prSet>
      <dgm:spPr/>
    </dgm:pt>
    <dgm:pt modelId="{7ED6EB31-70C0-4FFD-97CC-6933A9E0E788}" type="pres">
      <dgm:prSet presAssocID="{C8E37AD8-8C38-44FF-9099-24BF441658E3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0C6F2E6-50A3-4B5A-9614-8257C4E3E49D}" type="pres">
      <dgm:prSet presAssocID="{C8E37AD8-8C38-44FF-9099-24BF441658E3}" presName="imag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BDEC676-84B2-404F-AD81-E60104DA5534}" type="pres">
      <dgm:prSet presAssocID="{C8E37AD8-8C38-44FF-9099-24BF441658E3}" presName="childNode" presStyleLbl="node1" presStyleIdx="0" presStyleCnt="4">
        <dgm:presLayoutVars>
          <dgm:bulletEnabled val="1"/>
        </dgm:presLayoutVars>
      </dgm:prSet>
      <dgm:spPr/>
    </dgm:pt>
    <dgm:pt modelId="{13A871E9-2244-4245-AE3C-71A5BCFF72E7}" type="pres">
      <dgm:prSet presAssocID="{C8E37AD8-8C38-44FF-9099-24BF441658E3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37A3DC48-D560-43F5-804D-0FAC18B2A587}" type="pres">
      <dgm:prSet presAssocID="{B3D71A2E-581F-4632-9126-848DB4F729BB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FAA500-F8F4-4C7E-A6B2-652F28BC6A9E}" type="pres">
      <dgm:prSet presAssocID="{F3A9FE82-594C-40E1-A8F4-17DB7F906B8C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AE17075-293E-4266-A31F-F4163F62BC70}" type="pres">
      <dgm:prSet presAssocID="{F3A9FE82-594C-40E1-A8F4-17DB7F906B8C}" presName="image" presStyleLbl="fgImgPlace1" presStyleIdx="1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95EB317-FE62-425C-913A-B360215E0497}" type="pres">
      <dgm:prSet presAssocID="{F3A9FE82-594C-40E1-A8F4-17DB7F906B8C}" presName="childNode" presStyleLbl="node1" presStyleIdx="1" presStyleCnt="4">
        <dgm:presLayoutVars>
          <dgm:bulletEnabled val="1"/>
        </dgm:presLayoutVars>
      </dgm:prSet>
      <dgm:spPr/>
    </dgm:pt>
    <dgm:pt modelId="{81168A2E-BCAE-4201-B51B-636502556CC9}" type="pres">
      <dgm:prSet presAssocID="{F3A9FE82-594C-40E1-A8F4-17DB7F906B8C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3B4AB464-2167-43EC-B0A7-242C8173195B}" type="pres">
      <dgm:prSet presAssocID="{22300D01-D81F-4CF1-96E8-AC1949F8D55A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F3CE7BF-3B46-4C33-9182-0236AC8D18C8}" type="pres">
      <dgm:prSet presAssocID="{37B862D6-D055-4059-8AD6-E6EC9E2CEE24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426BE36-DD8E-44AA-B513-D5AB7BA57D0E}" type="pres">
      <dgm:prSet presAssocID="{37B862D6-D055-4059-8AD6-E6EC9E2CEE24}" presName="image" presStyleLbl="fgImgPlace1" presStyleIdx="2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CF2DC97-4BF8-41A1-A28B-BC1C20E9D5A4}" type="pres">
      <dgm:prSet presAssocID="{37B862D6-D055-4059-8AD6-E6EC9E2CEE24}" presName="childNode" presStyleLbl="node1" presStyleIdx="2" presStyleCnt="4">
        <dgm:presLayoutVars>
          <dgm:bulletEnabled val="1"/>
        </dgm:presLayoutVars>
      </dgm:prSet>
      <dgm:spPr/>
    </dgm:pt>
    <dgm:pt modelId="{73D5CD47-8E0B-483C-B6CB-140CF1A6239A}" type="pres">
      <dgm:prSet presAssocID="{37B862D6-D055-4059-8AD6-E6EC9E2CEE24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A51D7994-884E-4C15-AFB7-18CC65099912}" type="pres">
      <dgm:prSet presAssocID="{F7EB51FF-BB3D-4CB7-8DEC-BFB03DCB2212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89C7BB9-C692-4390-AEE6-0B00D00C4595}" type="pres">
      <dgm:prSet presAssocID="{22E9C30D-51A7-4B04-999A-8D61BC13173D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4AD082A-016D-4732-AF13-48B17EC0A8A8}" type="pres">
      <dgm:prSet presAssocID="{22E9C30D-51A7-4B04-999A-8D61BC13173D}" presName="image" presStyleLbl="fgImgPlace1" presStyleIdx="3" presStyleCnt="4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65CE2FAA-0CCF-4A9A-836E-7E4E4C72BC0B}" type="pres">
      <dgm:prSet presAssocID="{22E9C30D-51A7-4B04-999A-8D61BC13173D}" presName="childNode" presStyleLbl="node1" presStyleIdx="3" presStyleCnt="4">
        <dgm:presLayoutVars>
          <dgm:bulletEnabled val="1"/>
        </dgm:presLayoutVars>
      </dgm:prSet>
      <dgm:spPr/>
    </dgm:pt>
    <dgm:pt modelId="{A1179338-BAF7-45C7-86C6-5E7BFDD06936}" type="pres">
      <dgm:prSet presAssocID="{22E9C30D-51A7-4B04-999A-8D61BC13173D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DF34F705-DAB3-43F9-821B-DD3EC587CA63}" type="presOf" srcId="{6830C3D3-95CE-4904-9671-A5FA152AD329}" destId="{4C84AD88-1093-467A-8B9D-983118E8DB04}" srcOrd="0" destOrd="0" presId="urn:microsoft.com/office/officeart/2005/8/layout/hList2"/>
    <dgm:cxn modelId="{304FB11E-E196-4FE0-84A1-9F3C57FA07C2}" type="presOf" srcId="{18AA0E3C-A418-4E2D-A094-73B8683D76B4}" destId="{1BDEC676-84B2-404F-AD81-E60104DA5534}" srcOrd="0" destOrd="0" presId="urn:microsoft.com/office/officeart/2005/8/layout/hList2"/>
    <dgm:cxn modelId="{EDCE2323-20C9-4003-92D0-887253A031A7}" type="presOf" srcId="{8E95EBC9-031E-48BB-ABA2-58BACB0DB065}" destId="{65CE2FAA-0CCF-4A9A-836E-7E4E4C72BC0B}" srcOrd="0" destOrd="0" presId="urn:microsoft.com/office/officeart/2005/8/layout/hList2"/>
    <dgm:cxn modelId="{BF1DBF29-3932-444C-ABDA-3F482665FD26}" srcId="{6830C3D3-95CE-4904-9671-A5FA152AD329}" destId="{F3A9FE82-594C-40E1-A8F4-17DB7F906B8C}" srcOrd="1" destOrd="0" parTransId="{264FF51C-3BBF-4647-A741-BCED1180422C}" sibTransId="{22300D01-D81F-4CF1-96E8-AC1949F8D55A}"/>
    <dgm:cxn modelId="{A045CB2E-6F57-4499-ACAE-A57B255E764E}" srcId="{6830C3D3-95CE-4904-9671-A5FA152AD329}" destId="{C8E37AD8-8C38-44FF-9099-24BF441658E3}" srcOrd="0" destOrd="0" parTransId="{C7C868D5-C343-47E6-A8A2-BD214A15B771}" sibTransId="{B3D71A2E-581F-4632-9126-848DB4F729BB}"/>
    <dgm:cxn modelId="{0B761C3E-DA7E-461A-8296-3E67D34DC9F5}" srcId="{22E9C30D-51A7-4B04-999A-8D61BC13173D}" destId="{8E95EBC9-031E-48BB-ABA2-58BACB0DB065}" srcOrd="0" destOrd="0" parTransId="{A37E49B4-BB72-48A4-B5F5-5E7EE5A4FF2A}" sibTransId="{F26C100E-88CA-4997-9C69-21E5624A384D}"/>
    <dgm:cxn modelId="{7C33D665-69D7-4840-9DF9-113E9B0C958A}" type="presOf" srcId="{F3A9FE82-594C-40E1-A8F4-17DB7F906B8C}" destId="{81168A2E-BCAE-4201-B51B-636502556CC9}" srcOrd="0" destOrd="0" presId="urn:microsoft.com/office/officeart/2005/8/layout/hList2"/>
    <dgm:cxn modelId="{FE429C47-CF0D-4D45-A074-29EB61154335}" srcId="{C8E37AD8-8C38-44FF-9099-24BF441658E3}" destId="{7B52FD9A-DE97-451D-B6CB-31080BC534F7}" srcOrd="1" destOrd="0" parTransId="{E75C40FA-5898-4E5E-963B-EBA3AAC6F9D6}" sibTransId="{01A5471B-F410-4EB0-AFD9-3D74B31B2052}"/>
    <dgm:cxn modelId="{08A00555-6258-4B06-BF3F-E3EB9D3242D5}" type="presOf" srcId="{7B52FD9A-DE97-451D-B6CB-31080BC534F7}" destId="{1BDEC676-84B2-404F-AD81-E60104DA5534}" srcOrd="0" destOrd="1" presId="urn:microsoft.com/office/officeart/2005/8/layout/hList2"/>
    <dgm:cxn modelId="{29E84679-2F92-450F-B9F4-D6D50BBFDAC6}" srcId="{6830C3D3-95CE-4904-9671-A5FA152AD329}" destId="{37B862D6-D055-4059-8AD6-E6EC9E2CEE24}" srcOrd="2" destOrd="0" parTransId="{99ACC322-C7B3-4727-8CB4-9389915F969A}" sibTransId="{F7EB51FF-BB3D-4CB7-8DEC-BFB03DCB2212}"/>
    <dgm:cxn modelId="{1A56617B-4C3B-40E7-BC9E-FFE56BE35882}" srcId="{C8E37AD8-8C38-44FF-9099-24BF441658E3}" destId="{18AA0E3C-A418-4E2D-A094-73B8683D76B4}" srcOrd="0" destOrd="0" parTransId="{1B52F63B-27A5-43D1-AE4D-7F8DC367510A}" sibTransId="{79C540E1-5C3B-466E-8293-16AD80EFF1DF}"/>
    <dgm:cxn modelId="{D21E037D-AA7D-446E-9422-170E644B405A}" type="presOf" srcId="{22E9C30D-51A7-4B04-999A-8D61BC13173D}" destId="{A1179338-BAF7-45C7-86C6-5E7BFDD06936}" srcOrd="0" destOrd="0" presId="urn:microsoft.com/office/officeart/2005/8/layout/hList2"/>
    <dgm:cxn modelId="{AD44ED80-1F4F-4B5D-9B94-7540BB60F6FB}" type="presOf" srcId="{76323DE4-004D-498B-9CD5-982AD4BB68F5}" destId="{ECF2DC97-4BF8-41A1-A28B-BC1C20E9D5A4}" srcOrd="0" destOrd="1" presId="urn:microsoft.com/office/officeart/2005/8/layout/hList2"/>
    <dgm:cxn modelId="{285A33A0-48A3-46A9-AEAD-6F180E5B2732}" srcId="{6830C3D3-95CE-4904-9671-A5FA152AD329}" destId="{22E9C30D-51A7-4B04-999A-8D61BC13173D}" srcOrd="3" destOrd="0" parTransId="{E8342E91-279B-497A-BEEA-C6E30552F3A9}" sibTransId="{70BEB11C-529D-4098-8CB1-0029A8E704A2}"/>
    <dgm:cxn modelId="{E24E54A4-ABBD-478C-9A97-DDA04369731D}" srcId="{37B862D6-D055-4059-8AD6-E6EC9E2CEE24}" destId="{76323DE4-004D-498B-9CD5-982AD4BB68F5}" srcOrd="1" destOrd="0" parTransId="{D91B8462-89A8-4B8A-A8FF-B43B8F88E1AB}" sibTransId="{0BEE01B2-C038-4EFF-A59A-AB0D14F8DF3B}"/>
    <dgm:cxn modelId="{C20A4BC5-4798-4610-8510-56B05C08572F}" type="presOf" srcId="{1CE4B902-DDFC-4D2D-A38B-654A34CFF495}" destId="{ECF2DC97-4BF8-41A1-A28B-BC1C20E9D5A4}" srcOrd="0" destOrd="0" presId="urn:microsoft.com/office/officeart/2005/8/layout/hList2"/>
    <dgm:cxn modelId="{EECA20C8-2A0E-4092-849B-9E7F0BA3442B}" srcId="{F3A9FE82-594C-40E1-A8F4-17DB7F906B8C}" destId="{6FCEE826-B6DD-4C9C-82D5-61B31EABEE63}" srcOrd="0" destOrd="0" parTransId="{4EB87472-A457-4726-BA08-0955692A3E6D}" sibTransId="{F6405008-820F-4518-B18F-99E4C82FC760}"/>
    <dgm:cxn modelId="{CD49CEE4-DABC-49E1-925F-B4199E57869A}" type="presOf" srcId="{C8E37AD8-8C38-44FF-9099-24BF441658E3}" destId="{13A871E9-2244-4245-AE3C-71A5BCFF72E7}" srcOrd="0" destOrd="0" presId="urn:microsoft.com/office/officeart/2005/8/layout/hList2"/>
    <dgm:cxn modelId="{583836E5-6932-465C-82A4-FF3BB23997E5}" type="presOf" srcId="{37B862D6-D055-4059-8AD6-E6EC9E2CEE24}" destId="{73D5CD47-8E0B-483C-B6CB-140CF1A6239A}" srcOrd="0" destOrd="0" presId="urn:microsoft.com/office/officeart/2005/8/layout/hList2"/>
    <dgm:cxn modelId="{0C2F1FED-E448-45B8-8B24-F14B5A4B45E0}" srcId="{37B862D6-D055-4059-8AD6-E6EC9E2CEE24}" destId="{1CE4B902-DDFC-4D2D-A38B-654A34CFF495}" srcOrd="0" destOrd="0" parTransId="{C647617B-A3CB-438D-A00A-B39E5ECED88C}" sibTransId="{CF02AC92-17C4-4B17-80E9-55D2D3F27107}"/>
    <dgm:cxn modelId="{B6A27BF5-D902-42EB-A821-45CB87878C8B}" type="presOf" srcId="{6FCEE826-B6DD-4C9C-82D5-61B31EABEE63}" destId="{595EB317-FE62-425C-913A-B360215E0497}" srcOrd="0" destOrd="0" presId="urn:microsoft.com/office/officeart/2005/8/layout/hList2"/>
    <dgm:cxn modelId="{AB6B4D42-401A-498A-A826-AE93CAF585DA}" type="presParOf" srcId="{4C84AD88-1093-467A-8B9D-983118E8DB04}" destId="{7ED6EB31-70C0-4FFD-97CC-6933A9E0E788}" srcOrd="0" destOrd="0" presId="urn:microsoft.com/office/officeart/2005/8/layout/hList2"/>
    <dgm:cxn modelId="{6FF5AC1F-351E-49F6-9600-9A0550D55E82}" type="presParOf" srcId="{7ED6EB31-70C0-4FFD-97CC-6933A9E0E788}" destId="{10C6F2E6-50A3-4B5A-9614-8257C4E3E49D}" srcOrd="0" destOrd="0" presId="urn:microsoft.com/office/officeart/2005/8/layout/hList2"/>
    <dgm:cxn modelId="{687D3A45-D933-40AE-913E-DE4EAFD4287D}" type="presParOf" srcId="{7ED6EB31-70C0-4FFD-97CC-6933A9E0E788}" destId="{1BDEC676-84B2-404F-AD81-E60104DA5534}" srcOrd="1" destOrd="0" presId="urn:microsoft.com/office/officeart/2005/8/layout/hList2"/>
    <dgm:cxn modelId="{B0E18A71-D333-426C-8FD8-8C1360AB6E23}" type="presParOf" srcId="{7ED6EB31-70C0-4FFD-97CC-6933A9E0E788}" destId="{13A871E9-2244-4245-AE3C-71A5BCFF72E7}" srcOrd="2" destOrd="0" presId="urn:microsoft.com/office/officeart/2005/8/layout/hList2"/>
    <dgm:cxn modelId="{7E2F3517-9D52-4AFA-B977-E205C2FE4F47}" type="presParOf" srcId="{4C84AD88-1093-467A-8B9D-983118E8DB04}" destId="{37A3DC48-D560-43F5-804D-0FAC18B2A587}" srcOrd="1" destOrd="0" presId="urn:microsoft.com/office/officeart/2005/8/layout/hList2"/>
    <dgm:cxn modelId="{39F4BF22-6708-4DF7-A5A9-DE53F7C99452}" type="presParOf" srcId="{4C84AD88-1093-467A-8B9D-983118E8DB04}" destId="{C0FAA500-F8F4-4C7E-A6B2-652F28BC6A9E}" srcOrd="2" destOrd="0" presId="urn:microsoft.com/office/officeart/2005/8/layout/hList2"/>
    <dgm:cxn modelId="{C9CF8A25-7983-4893-9EC1-798B589E2487}" type="presParOf" srcId="{C0FAA500-F8F4-4C7E-A6B2-652F28BC6A9E}" destId="{3AE17075-293E-4266-A31F-F4163F62BC70}" srcOrd="0" destOrd="0" presId="urn:microsoft.com/office/officeart/2005/8/layout/hList2"/>
    <dgm:cxn modelId="{B1C7C739-BF3C-440A-B792-99FE84B1B4C2}" type="presParOf" srcId="{C0FAA500-F8F4-4C7E-A6B2-652F28BC6A9E}" destId="{595EB317-FE62-425C-913A-B360215E0497}" srcOrd="1" destOrd="0" presId="urn:microsoft.com/office/officeart/2005/8/layout/hList2"/>
    <dgm:cxn modelId="{7E52420B-7269-4A88-827D-229B105FDD9A}" type="presParOf" srcId="{C0FAA500-F8F4-4C7E-A6B2-652F28BC6A9E}" destId="{81168A2E-BCAE-4201-B51B-636502556CC9}" srcOrd="2" destOrd="0" presId="urn:microsoft.com/office/officeart/2005/8/layout/hList2"/>
    <dgm:cxn modelId="{71E905CB-89EC-4203-8C8F-90A8E6B5068C}" type="presParOf" srcId="{4C84AD88-1093-467A-8B9D-983118E8DB04}" destId="{3B4AB464-2167-43EC-B0A7-242C8173195B}" srcOrd="3" destOrd="0" presId="urn:microsoft.com/office/officeart/2005/8/layout/hList2"/>
    <dgm:cxn modelId="{E9580EC5-2A56-4BD5-B229-87E27883B2EF}" type="presParOf" srcId="{4C84AD88-1093-467A-8B9D-983118E8DB04}" destId="{CF3CE7BF-3B46-4C33-9182-0236AC8D18C8}" srcOrd="4" destOrd="0" presId="urn:microsoft.com/office/officeart/2005/8/layout/hList2"/>
    <dgm:cxn modelId="{C82F19D6-6656-44E4-ADAD-E27BFFC035C3}" type="presParOf" srcId="{CF3CE7BF-3B46-4C33-9182-0236AC8D18C8}" destId="{3426BE36-DD8E-44AA-B513-D5AB7BA57D0E}" srcOrd="0" destOrd="0" presId="urn:microsoft.com/office/officeart/2005/8/layout/hList2"/>
    <dgm:cxn modelId="{60C79E58-5142-4B28-822F-9BF4A7C88AD1}" type="presParOf" srcId="{CF3CE7BF-3B46-4C33-9182-0236AC8D18C8}" destId="{ECF2DC97-4BF8-41A1-A28B-BC1C20E9D5A4}" srcOrd="1" destOrd="0" presId="urn:microsoft.com/office/officeart/2005/8/layout/hList2"/>
    <dgm:cxn modelId="{6AC08CC1-96F4-4593-8697-56430368EE11}" type="presParOf" srcId="{CF3CE7BF-3B46-4C33-9182-0236AC8D18C8}" destId="{73D5CD47-8E0B-483C-B6CB-140CF1A6239A}" srcOrd="2" destOrd="0" presId="urn:microsoft.com/office/officeart/2005/8/layout/hList2"/>
    <dgm:cxn modelId="{7BF8CEF9-5771-48C3-A128-C2E9A13F4618}" type="presParOf" srcId="{4C84AD88-1093-467A-8B9D-983118E8DB04}" destId="{A51D7994-884E-4C15-AFB7-18CC65099912}" srcOrd="5" destOrd="0" presId="urn:microsoft.com/office/officeart/2005/8/layout/hList2"/>
    <dgm:cxn modelId="{36107E61-456A-47BA-944A-0F1445B109D6}" type="presParOf" srcId="{4C84AD88-1093-467A-8B9D-983118E8DB04}" destId="{E89C7BB9-C692-4390-AEE6-0B00D00C4595}" srcOrd="6" destOrd="0" presId="urn:microsoft.com/office/officeart/2005/8/layout/hList2"/>
    <dgm:cxn modelId="{804AB249-BF25-42DA-9C08-F0AB370D2DAE}" type="presParOf" srcId="{E89C7BB9-C692-4390-AEE6-0B00D00C4595}" destId="{14AD082A-016D-4732-AF13-48B17EC0A8A8}" srcOrd="0" destOrd="0" presId="urn:microsoft.com/office/officeart/2005/8/layout/hList2"/>
    <dgm:cxn modelId="{D95219F2-3E13-4C9F-A377-752315838E38}" type="presParOf" srcId="{E89C7BB9-C692-4390-AEE6-0B00D00C4595}" destId="{65CE2FAA-0CCF-4A9A-836E-7E4E4C72BC0B}" srcOrd="1" destOrd="0" presId="urn:microsoft.com/office/officeart/2005/8/layout/hList2"/>
    <dgm:cxn modelId="{31C330D7-D91B-4CF8-BE3E-92A929C0A53A}" type="presParOf" srcId="{E89C7BB9-C692-4390-AEE6-0B00D00C4595}" destId="{A1179338-BAF7-45C7-86C6-5E7BFDD0693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2D497CF-058A-461E-A696-A5B6C7DBFA32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A545663A-009C-44BE-8B76-D405DF88E81B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마스크입고</a:t>
          </a:r>
        </a:p>
      </dgm:t>
    </dgm:pt>
    <dgm:pt modelId="{91F1A13E-2DD5-47E5-82A2-C02E500A2100}" type="parTrans" cxnId="{3EFE86C4-23BC-4089-AA44-36D4B117901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FDC7C-17CE-468B-977A-C1E99F18CDD1}" type="sibTrans" cxnId="{3EFE86C4-23BC-4089-AA44-36D4B117901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739B84-8BBD-49D8-9A34-AB4EB1B974BE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마스크출고</a:t>
          </a:r>
        </a:p>
      </dgm:t>
    </dgm:pt>
    <dgm:pt modelId="{3AB0D416-CB56-4BD2-A10A-0A4A06CF783D}" type="parTrans" cxnId="{36A37EFB-CC3C-40B3-A022-EF8E344A4C9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49BC6-211B-4203-9CC2-C352E2EB9516}" type="sibTrans" cxnId="{36A37EFB-CC3C-40B3-A022-EF8E344A4C9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C8BBCB-7308-4371-A52C-6A4D7B9BC656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 전검사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48A790-8BA4-49B9-B369-14EE80D619A0}" type="parTrans" cxnId="{29244FE9-AC45-4CF5-AED4-6F0990577A5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4C8D3-AEB0-4D53-82CA-2553546F0371}" type="sibTrans" cxnId="{29244FE9-AC45-4CF5-AED4-6F0990577A5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3A1695-49AC-4883-BE70-AF7D8DACBEE2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사용후세척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4D518F-D7DF-4E65-87CE-E106FB1AF355}" type="parTrans" cxnId="{10BEA7EB-F774-4CBA-BA36-6F1A10DE52D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83D1A-87F9-4E35-8142-13BA2C280D31}" type="sibTrans" cxnId="{10BEA7EB-F774-4CBA-BA36-6F1A10DE52D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E4E0D-9DA1-4D46-8B21-10D46DDA9508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사용후검사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1C366-5A50-4CF5-B377-5FC1ABBE6501}" type="par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98E744-A21C-4742-B11E-4906E4CE2CF0}" type="sib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D15EEF-75E0-45F0-A488-C44F60C68C83}" type="pres">
      <dgm:prSet presAssocID="{C2D497CF-058A-461E-A696-A5B6C7DBFA32}" presName="Name0" presStyleCnt="0">
        <dgm:presLayoutVars>
          <dgm:dir/>
          <dgm:resizeHandles val="exact"/>
        </dgm:presLayoutVars>
      </dgm:prSet>
      <dgm:spPr/>
    </dgm:pt>
    <dgm:pt modelId="{F6E7BDCC-D10C-4CB0-A1F3-0BF222A66E5A}" type="pres">
      <dgm:prSet presAssocID="{C2D497CF-058A-461E-A696-A5B6C7DBFA32}" presName="fgShape" presStyleLbl="fgShp" presStyleIdx="0" presStyleCn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0C15498-8123-4FDC-A115-BE30F8FC3980}" type="pres">
      <dgm:prSet presAssocID="{C2D497CF-058A-461E-A696-A5B6C7DBFA32}" presName="linComp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262947A-4F87-43D9-8004-CE6CDDD39460}" type="pres">
      <dgm:prSet presAssocID="{A545663A-009C-44BE-8B76-D405DF88E81B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84D9660-2F9A-458E-B51F-814E5BD39808}" type="pres">
      <dgm:prSet presAssocID="{A545663A-009C-44BE-8B76-D405DF88E81B}" presName="bkgdShape" presStyleLbl="node1" presStyleIdx="0" presStyleCnt="5"/>
      <dgm:spPr/>
    </dgm:pt>
    <dgm:pt modelId="{07960B69-B99B-4F0B-AAE5-90F3543FB915}" type="pres">
      <dgm:prSet presAssocID="{A545663A-009C-44BE-8B76-D405DF88E81B}" presName="nodeTx" presStyleLbl="node1" presStyleIdx="0" presStyleCnt="5">
        <dgm:presLayoutVars>
          <dgm:bulletEnabled val="1"/>
        </dgm:presLayoutVars>
      </dgm:prSet>
      <dgm:spPr/>
    </dgm:pt>
    <dgm:pt modelId="{2327317C-1F97-4243-9E01-7937DBFD5968}" type="pres">
      <dgm:prSet presAssocID="{A545663A-009C-44BE-8B76-D405DF88E81B}" presName="invisiNode" presStyleLbl="node1" presStyleIdx="0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561D900-690F-4CF7-B105-15774024D924}" type="pres">
      <dgm:prSet presAssocID="{A545663A-009C-44BE-8B76-D405DF88E81B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58170A2-108A-4372-8771-D560440BD696}" type="pres">
      <dgm:prSet presAssocID="{1E6FDC7C-17CE-468B-977A-C1E99F18CDD1}" presName="sibTrans" presStyleLbl="sibTrans2D1" presStyleIdx="0" presStyleCnt="0"/>
      <dgm:spPr/>
    </dgm:pt>
    <dgm:pt modelId="{D078F7F8-6218-4A39-91AE-6EF57084AEF0}" type="pres">
      <dgm:prSet presAssocID="{87739B84-8BBD-49D8-9A34-AB4EB1B974BE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EE67CFC-0E6E-4F28-AF3F-72BC37D22574}" type="pres">
      <dgm:prSet presAssocID="{87739B84-8BBD-49D8-9A34-AB4EB1B974BE}" presName="bkgdShape" presStyleLbl="node1" presStyleIdx="1" presStyleCnt="5"/>
      <dgm:spPr/>
    </dgm:pt>
    <dgm:pt modelId="{25EA16BD-77AF-42AA-8393-4427335F350B}" type="pres">
      <dgm:prSet presAssocID="{87739B84-8BBD-49D8-9A34-AB4EB1B974BE}" presName="nodeTx" presStyleLbl="node1" presStyleIdx="1" presStyleCnt="5">
        <dgm:presLayoutVars>
          <dgm:bulletEnabled val="1"/>
        </dgm:presLayoutVars>
      </dgm:prSet>
      <dgm:spPr/>
    </dgm:pt>
    <dgm:pt modelId="{B7447BB5-22BE-4D23-8A6E-376A08C22B10}" type="pres">
      <dgm:prSet presAssocID="{87739B84-8BBD-49D8-9A34-AB4EB1B974BE}" presName="invisiNode" presStyleLbl="node1" presStyleIdx="1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85393F4-C4DF-4CEB-8E5C-DA5F5CDA54CE}" type="pres">
      <dgm:prSet presAssocID="{87739B84-8BBD-49D8-9A34-AB4EB1B974BE}" presName="imagNode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D638759-67E0-4EAF-AC12-6EC67DBBB225}" type="pres">
      <dgm:prSet presAssocID="{E8949BC6-211B-4203-9CC2-C352E2EB9516}" presName="sibTrans" presStyleLbl="sibTrans2D1" presStyleIdx="0" presStyleCnt="0"/>
      <dgm:spPr/>
    </dgm:pt>
    <dgm:pt modelId="{0AE31BEA-63DE-4A08-94D8-6227D83BB20D}" type="pres">
      <dgm:prSet presAssocID="{1CC8BBCB-7308-4371-A52C-6A4D7B9BC656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081E0DD-1CB4-48DB-99E6-5BEA97CFB981}" type="pres">
      <dgm:prSet presAssocID="{1CC8BBCB-7308-4371-A52C-6A4D7B9BC656}" presName="bkgdShape" presStyleLbl="node1" presStyleIdx="2" presStyleCnt="5"/>
      <dgm:spPr/>
    </dgm:pt>
    <dgm:pt modelId="{6450E4D6-F851-4B3C-AE06-3AFBA876851E}" type="pres">
      <dgm:prSet presAssocID="{1CC8BBCB-7308-4371-A52C-6A4D7B9BC656}" presName="nodeTx" presStyleLbl="node1" presStyleIdx="2" presStyleCnt="5">
        <dgm:presLayoutVars>
          <dgm:bulletEnabled val="1"/>
        </dgm:presLayoutVars>
      </dgm:prSet>
      <dgm:spPr/>
    </dgm:pt>
    <dgm:pt modelId="{23175094-BAB7-4E93-B524-09CDD28A1CB4}" type="pres">
      <dgm:prSet presAssocID="{1CC8BBCB-7308-4371-A52C-6A4D7B9BC656}" presName="invisiNode" presStyleLbl="node1" presStyleIdx="2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53910D5-F6A3-4EF4-A594-495335AEDE8C}" type="pres">
      <dgm:prSet presAssocID="{1CC8BBCB-7308-4371-A52C-6A4D7B9BC656}" presName="imagNode" presStyleLbl="fgImgPlace1" presStyleIdx="2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6CD6780-23DE-4EB6-BBDA-F608C21F85FF}" type="pres">
      <dgm:prSet presAssocID="{11D4C8D3-AEB0-4D53-82CA-2553546F0371}" presName="sibTrans" presStyleLbl="sibTrans2D1" presStyleIdx="0" presStyleCnt="0"/>
      <dgm:spPr/>
    </dgm:pt>
    <dgm:pt modelId="{ADC8C511-11C9-419F-A423-78E24D5E734E}" type="pres">
      <dgm:prSet presAssocID="{263A1695-49AC-4883-BE70-AF7D8DACBEE2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A0D8EF3-78A3-4F98-84E8-8ED69DEAA81A}" type="pres">
      <dgm:prSet presAssocID="{263A1695-49AC-4883-BE70-AF7D8DACBEE2}" presName="bkgdShape" presStyleLbl="node1" presStyleIdx="3" presStyleCnt="5"/>
      <dgm:spPr/>
    </dgm:pt>
    <dgm:pt modelId="{A8F72E99-9C04-4B7D-979A-4E9FA5074CE3}" type="pres">
      <dgm:prSet presAssocID="{263A1695-49AC-4883-BE70-AF7D8DACBEE2}" presName="nodeTx" presStyleLbl="node1" presStyleIdx="3" presStyleCnt="5">
        <dgm:presLayoutVars>
          <dgm:bulletEnabled val="1"/>
        </dgm:presLayoutVars>
      </dgm:prSet>
      <dgm:spPr/>
    </dgm:pt>
    <dgm:pt modelId="{20D5C9EF-B3B3-4E7C-B0C7-D0AA1BE15283}" type="pres">
      <dgm:prSet presAssocID="{263A1695-49AC-4883-BE70-AF7D8DACBEE2}" presName="invisiNode" presStyleLbl="node1" presStyleIdx="3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1148DC4-6510-4602-AFE7-C7B2541F6E8D}" type="pres">
      <dgm:prSet presAssocID="{263A1695-49AC-4883-BE70-AF7D8DACBEE2}" presName="imagNode" presStyleLbl="fgImgPlace1" presStyleIdx="3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50EB05E-32F1-4801-AB15-71AE7674EB96}" type="pres">
      <dgm:prSet presAssocID="{E3983D1A-87F9-4E35-8142-13BA2C280D31}" presName="sibTrans" presStyleLbl="sibTrans2D1" presStyleIdx="0" presStyleCnt="0"/>
      <dgm:spPr/>
    </dgm:pt>
    <dgm:pt modelId="{D14E1350-4545-4BE3-933E-482AB8336C18}" type="pres">
      <dgm:prSet presAssocID="{964E4E0D-9DA1-4D46-8B21-10D46DDA9508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7B4E53E-5974-4ABF-8185-535AD46ED2ED}" type="pres">
      <dgm:prSet presAssocID="{964E4E0D-9DA1-4D46-8B21-10D46DDA9508}" presName="bkgdShape" presStyleLbl="node1" presStyleIdx="4" presStyleCnt="5"/>
      <dgm:spPr/>
    </dgm:pt>
    <dgm:pt modelId="{7D3E8EA0-B402-46E6-BDC2-A4AAE3A16D9F}" type="pres">
      <dgm:prSet presAssocID="{964E4E0D-9DA1-4D46-8B21-10D46DDA9508}" presName="nodeTx" presStyleLbl="node1" presStyleIdx="4" presStyleCnt="5">
        <dgm:presLayoutVars>
          <dgm:bulletEnabled val="1"/>
        </dgm:presLayoutVars>
      </dgm:prSet>
      <dgm:spPr/>
    </dgm:pt>
    <dgm:pt modelId="{87D04747-0588-4BA5-B87C-DB342202E78C}" type="pres">
      <dgm:prSet presAssocID="{964E4E0D-9DA1-4D46-8B21-10D46DDA9508}" presName="invisiNode" presStyleLbl="node1" presStyleIdx="4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ECFB594-F8B6-455E-9C9B-57F1D831E455}" type="pres">
      <dgm:prSet presAssocID="{964E4E0D-9DA1-4D46-8B21-10D46DDA9508}" presName="imagNode" presStyleLbl="fgImgPlace1" presStyleIdx="4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A04B830E-0387-4820-9905-4E4E3321BC65}" type="presOf" srcId="{964E4E0D-9DA1-4D46-8B21-10D46DDA9508}" destId="{7D3E8EA0-B402-46E6-BDC2-A4AAE3A16D9F}" srcOrd="1" destOrd="0" presId="urn:microsoft.com/office/officeart/2005/8/layout/hList7"/>
    <dgm:cxn modelId="{F9B9341B-92E0-4B32-A0E0-E5A6A088E006}" type="presOf" srcId="{E8949BC6-211B-4203-9CC2-C352E2EB9516}" destId="{2D638759-67E0-4EAF-AC12-6EC67DBBB225}" srcOrd="0" destOrd="0" presId="urn:microsoft.com/office/officeart/2005/8/layout/hList7"/>
    <dgm:cxn modelId="{0650A92E-B642-42ED-AEB9-D9F30650A2CF}" type="presOf" srcId="{11D4C8D3-AEB0-4D53-82CA-2553546F0371}" destId="{56CD6780-23DE-4EB6-BBDA-F608C21F85FF}" srcOrd="0" destOrd="0" presId="urn:microsoft.com/office/officeart/2005/8/layout/hList7"/>
    <dgm:cxn modelId="{65D72169-4C4C-4F8C-ACC5-C0618BB0301F}" type="presOf" srcId="{C2D497CF-058A-461E-A696-A5B6C7DBFA32}" destId="{F8D15EEF-75E0-45F0-A488-C44F60C68C83}" srcOrd="0" destOrd="0" presId="urn:microsoft.com/office/officeart/2005/8/layout/hList7"/>
    <dgm:cxn modelId="{E39B6D4B-8190-473F-96C9-CC5D4246AE98}" type="presOf" srcId="{964E4E0D-9DA1-4D46-8B21-10D46DDA9508}" destId="{67B4E53E-5974-4ABF-8185-535AD46ED2ED}" srcOrd="0" destOrd="0" presId="urn:microsoft.com/office/officeart/2005/8/layout/hList7"/>
    <dgm:cxn modelId="{71425772-0834-49B4-90B6-47A3B46ADFFA}" type="presOf" srcId="{E3983D1A-87F9-4E35-8142-13BA2C280D31}" destId="{850EB05E-32F1-4801-AB15-71AE7674EB96}" srcOrd="0" destOrd="0" presId="urn:microsoft.com/office/officeart/2005/8/layout/hList7"/>
    <dgm:cxn modelId="{0D2F5354-E2E1-4012-ADEE-377505E8151A}" type="presOf" srcId="{87739B84-8BBD-49D8-9A34-AB4EB1B974BE}" destId="{25EA16BD-77AF-42AA-8393-4427335F350B}" srcOrd="1" destOrd="0" presId="urn:microsoft.com/office/officeart/2005/8/layout/hList7"/>
    <dgm:cxn modelId="{0AD6D187-0981-47DD-BE81-2E0FBE76F9DA}" type="presOf" srcId="{1CC8BBCB-7308-4371-A52C-6A4D7B9BC656}" destId="{6450E4D6-F851-4B3C-AE06-3AFBA876851E}" srcOrd="1" destOrd="0" presId="urn:microsoft.com/office/officeart/2005/8/layout/hList7"/>
    <dgm:cxn modelId="{ED8A258E-0ECE-4C6D-91F4-AD5A1A31281B}" type="presOf" srcId="{A545663A-009C-44BE-8B76-D405DF88E81B}" destId="{B84D9660-2F9A-458E-B51F-814E5BD39808}" srcOrd="0" destOrd="0" presId="urn:microsoft.com/office/officeart/2005/8/layout/hList7"/>
    <dgm:cxn modelId="{CCCC45A3-4224-49B2-8215-23C56C29C3D7}" type="presOf" srcId="{1E6FDC7C-17CE-468B-977A-C1E99F18CDD1}" destId="{758170A2-108A-4372-8771-D560440BD696}" srcOrd="0" destOrd="0" presId="urn:microsoft.com/office/officeart/2005/8/layout/hList7"/>
    <dgm:cxn modelId="{3EFE86C4-23BC-4089-AA44-36D4B117901A}" srcId="{C2D497CF-058A-461E-A696-A5B6C7DBFA32}" destId="{A545663A-009C-44BE-8B76-D405DF88E81B}" srcOrd="0" destOrd="0" parTransId="{91F1A13E-2DD5-47E5-82A2-C02E500A2100}" sibTransId="{1E6FDC7C-17CE-468B-977A-C1E99F18CDD1}"/>
    <dgm:cxn modelId="{5DFC20D0-285C-4EA0-AECF-15373A1EB21F}" type="presOf" srcId="{1CC8BBCB-7308-4371-A52C-6A4D7B9BC656}" destId="{3081E0DD-1CB4-48DB-99E6-5BEA97CFB981}" srcOrd="0" destOrd="0" presId="urn:microsoft.com/office/officeart/2005/8/layout/hList7"/>
    <dgm:cxn modelId="{9D3A51D4-4768-43A7-9AFC-6C6FE3A7BAFE}" srcId="{C2D497CF-058A-461E-A696-A5B6C7DBFA32}" destId="{964E4E0D-9DA1-4D46-8B21-10D46DDA9508}" srcOrd="4" destOrd="0" parTransId="{D641C366-5A50-4CF5-B377-5FC1ABBE6501}" sibTransId="{AC98E744-A21C-4742-B11E-4906E4CE2CF0}"/>
    <dgm:cxn modelId="{F95D0BDC-0634-437D-BEBC-DFC11C9122FD}" type="presOf" srcId="{263A1695-49AC-4883-BE70-AF7D8DACBEE2}" destId="{CA0D8EF3-78A3-4F98-84E8-8ED69DEAA81A}" srcOrd="0" destOrd="0" presId="urn:microsoft.com/office/officeart/2005/8/layout/hList7"/>
    <dgm:cxn modelId="{195BBCE4-05B1-497E-B679-1835C74C47DE}" type="presOf" srcId="{A545663A-009C-44BE-8B76-D405DF88E81B}" destId="{07960B69-B99B-4F0B-AAE5-90F3543FB915}" srcOrd="1" destOrd="0" presId="urn:microsoft.com/office/officeart/2005/8/layout/hList7"/>
    <dgm:cxn modelId="{29244FE9-AC45-4CF5-AED4-6F0990577A59}" srcId="{C2D497CF-058A-461E-A696-A5B6C7DBFA32}" destId="{1CC8BBCB-7308-4371-A52C-6A4D7B9BC656}" srcOrd="2" destOrd="0" parTransId="{CC48A790-8BA4-49B9-B369-14EE80D619A0}" sibTransId="{11D4C8D3-AEB0-4D53-82CA-2553546F0371}"/>
    <dgm:cxn modelId="{10BEA7EB-F774-4CBA-BA36-6F1A10DE52D0}" srcId="{C2D497CF-058A-461E-A696-A5B6C7DBFA32}" destId="{263A1695-49AC-4883-BE70-AF7D8DACBEE2}" srcOrd="3" destOrd="0" parTransId="{DC4D518F-D7DF-4E65-87CE-E106FB1AF355}" sibTransId="{E3983D1A-87F9-4E35-8142-13BA2C280D31}"/>
    <dgm:cxn modelId="{7D41BFEF-3509-41BD-9543-28567A05A2AD}" type="presOf" srcId="{263A1695-49AC-4883-BE70-AF7D8DACBEE2}" destId="{A8F72E99-9C04-4B7D-979A-4E9FA5074CE3}" srcOrd="1" destOrd="0" presId="urn:microsoft.com/office/officeart/2005/8/layout/hList7"/>
    <dgm:cxn modelId="{BB187DF3-8EDD-4CE3-B542-832D0A24D82D}" type="presOf" srcId="{87739B84-8BBD-49D8-9A34-AB4EB1B974BE}" destId="{2EE67CFC-0E6E-4F28-AF3F-72BC37D22574}" srcOrd="0" destOrd="0" presId="urn:microsoft.com/office/officeart/2005/8/layout/hList7"/>
    <dgm:cxn modelId="{36A37EFB-CC3C-40B3-A022-EF8E344A4C9A}" srcId="{C2D497CF-058A-461E-A696-A5B6C7DBFA32}" destId="{87739B84-8BBD-49D8-9A34-AB4EB1B974BE}" srcOrd="1" destOrd="0" parTransId="{3AB0D416-CB56-4BD2-A10A-0A4A06CF783D}" sibTransId="{E8949BC6-211B-4203-9CC2-C352E2EB9516}"/>
    <dgm:cxn modelId="{7E2F39DC-BBCA-4977-8FDD-C6440D1220C5}" type="presParOf" srcId="{F8D15EEF-75E0-45F0-A488-C44F60C68C83}" destId="{F6E7BDCC-D10C-4CB0-A1F3-0BF222A66E5A}" srcOrd="0" destOrd="0" presId="urn:microsoft.com/office/officeart/2005/8/layout/hList7"/>
    <dgm:cxn modelId="{7B28A42A-709D-49A0-A416-626963D954C2}" type="presParOf" srcId="{F8D15EEF-75E0-45F0-A488-C44F60C68C83}" destId="{40C15498-8123-4FDC-A115-BE30F8FC3980}" srcOrd="1" destOrd="0" presId="urn:microsoft.com/office/officeart/2005/8/layout/hList7"/>
    <dgm:cxn modelId="{ED0428C1-7B82-484A-BC19-EBFCBF89F9BD}" type="presParOf" srcId="{40C15498-8123-4FDC-A115-BE30F8FC3980}" destId="{4262947A-4F87-43D9-8004-CE6CDDD39460}" srcOrd="0" destOrd="0" presId="urn:microsoft.com/office/officeart/2005/8/layout/hList7"/>
    <dgm:cxn modelId="{39778402-EB5B-4278-BD52-763C0BD60C02}" type="presParOf" srcId="{4262947A-4F87-43D9-8004-CE6CDDD39460}" destId="{B84D9660-2F9A-458E-B51F-814E5BD39808}" srcOrd="0" destOrd="0" presId="urn:microsoft.com/office/officeart/2005/8/layout/hList7"/>
    <dgm:cxn modelId="{7C19F108-C240-4E93-B57C-38693DE8280A}" type="presParOf" srcId="{4262947A-4F87-43D9-8004-CE6CDDD39460}" destId="{07960B69-B99B-4F0B-AAE5-90F3543FB915}" srcOrd="1" destOrd="0" presId="urn:microsoft.com/office/officeart/2005/8/layout/hList7"/>
    <dgm:cxn modelId="{14B902C0-51B3-4C68-933D-C3486D49FFB8}" type="presParOf" srcId="{4262947A-4F87-43D9-8004-CE6CDDD39460}" destId="{2327317C-1F97-4243-9E01-7937DBFD5968}" srcOrd="2" destOrd="0" presId="urn:microsoft.com/office/officeart/2005/8/layout/hList7"/>
    <dgm:cxn modelId="{85FAC88B-6111-4E92-8F9F-D0D920802C7E}" type="presParOf" srcId="{4262947A-4F87-43D9-8004-CE6CDDD39460}" destId="{1561D900-690F-4CF7-B105-15774024D924}" srcOrd="3" destOrd="0" presId="urn:microsoft.com/office/officeart/2005/8/layout/hList7"/>
    <dgm:cxn modelId="{802BC1BC-041C-4AD7-89A0-8C2D2A2B4506}" type="presParOf" srcId="{40C15498-8123-4FDC-A115-BE30F8FC3980}" destId="{758170A2-108A-4372-8771-D560440BD696}" srcOrd="1" destOrd="0" presId="urn:microsoft.com/office/officeart/2005/8/layout/hList7"/>
    <dgm:cxn modelId="{2CA56949-4A63-46F9-83CE-4ECDAEA46FB8}" type="presParOf" srcId="{40C15498-8123-4FDC-A115-BE30F8FC3980}" destId="{D078F7F8-6218-4A39-91AE-6EF57084AEF0}" srcOrd="2" destOrd="0" presId="urn:microsoft.com/office/officeart/2005/8/layout/hList7"/>
    <dgm:cxn modelId="{DF223953-B942-4C16-B3A5-5FC5855279FC}" type="presParOf" srcId="{D078F7F8-6218-4A39-91AE-6EF57084AEF0}" destId="{2EE67CFC-0E6E-4F28-AF3F-72BC37D22574}" srcOrd="0" destOrd="0" presId="urn:microsoft.com/office/officeart/2005/8/layout/hList7"/>
    <dgm:cxn modelId="{D7889B50-8146-489B-863D-EAE09AE47220}" type="presParOf" srcId="{D078F7F8-6218-4A39-91AE-6EF57084AEF0}" destId="{25EA16BD-77AF-42AA-8393-4427335F350B}" srcOrd="1" destOrd="0" presId="urn:microsoft.com/office/officeart/2005/8/layout/hList7"/>
    <dgm:cxn modelId="{BACF3777-BA5B-4767-841E-8376FA8A7AC0}" type="presParOf" srcId="{D078F7F8-6218-4A39-91AE-6EF57084AEF0}" destId="{B7447BB5-22BE-4D23-8A6E-376A08C22B10}" srcOrd="2" destOrd="0" presId="urn:microsoft.com/office/officeart/2005/8/layout/hList7"/>
    <dgm:cxn modelId="{FBFE6CB3-1308-40AE-AAFC-FDCE0FAC9C7B}" type="presParOf" srcId="{D078F7F8-6218-4A39-91AE-6EF57084AEF0}" destId="{A85393F4-C4DF-4CEB-8E5C-DA5F5CDA54CE}" srcOrd="3" destOrd="0" presId="urn:microsoft.com/office/officeart/2005/8/layout/hList7"/>
    <dgm:cxn modelId="{E8402185-29DB-4C68-8AC7-E7838316A258}" type="presParOf" srcId="{40C15498-8123-4FDC-A115-BE30F8FC3980}" destId="{2D638759-67E0-4EAF-AC12-6EC67DBBB225}" srcOrd="3" destOrd="0" presId="urn:microsoft.com/office/officeart/2005/8/layout/hList7"/>
    <dgm:cxn modelId="{F83EC9A8-09EE-4E66-8CE2-0341BB861FFB}" type="presParOf" srcId="{40C15498-8123-4FDC-A115-BE30F8FC3980}" destId="{0AE31BEA-63DE-4A08-94D8-6227D83BB20D}" srcOrd="4" destOrd="0" presId="urn:microsoft.com/office/officeart/2005/8/layout/hList7"/>
    <dgm:cxn modelId="{279EE5B4-F617-4171-A405-4FF11837C0E0}" type="presParOf" srcId="{0AE31BEA-63DE-4A08-94D8-6227D83BB20D}" destId="{3081E0DD-1CB4-48DB-99E6-5BEA97CFB981}" srcOrd="0" destOrd="0" presId="urn:microsoft.com/office/officeart/2005/8/layout/hList7"/>
    <dgm:cxn modelId="{82042B87-F588-4EDC-B084-1586610E430C}" type="presParOf" srcId="{0AE31BEA-63DE-4A08-94D8-6227D83BB20D}" destId="{6450E4D6-F851-4B3C-AE06-3AFBA876851E}" srcOrd="1" destOrd="0" presId="urn:microsoft.com/office/officeart/2005/8/layout/hList7"/>
    <dgm:cxn modelId="{A69651BB-7575-4370-AC12-928AD0F1E19D}" type="presParOf" srcId="{0AE31BEA-63DE-4A08-94D8-6227D83BB20D}" destId="{23175094-BAB7-4E93-B524-09CDD28A1CB4}" srcOrd="2" destOrd="0" presId="urn:microsoft.com/office/officeart/2005/8/layout/hList7"/>
    <dgm:cxn modelId="{D66C11EC-AE94-4E00-B42A-68216A788B38}" type="presParOf" srcId="{0AE31BEA-63DE-4A08-94D8-6227D83BB20D}" destId="{A53910D5-F6A3-4EF4-A594-495335AEDE8C}" srcOrd="3" destOrd="0" presId="urn:microsoft.com/office/officeart/2005/8/layout/hList7"/>
    <dgm:cxn modelId="{05C2DBEE-0708-4CD0-8ADA-C9DD8425BD4E}" type="presParOf" srcId="{40C15498-8123-4FDC-A115-BE30F8FC3980}" destId="{56CD6780-23DE-4EB6-BBDA-F608C21F85FF}" srcOrd="5" destOrd="0" presId="urn:microsoft.com/office/officeart/2005/8/layout/hList7"/>
    <dgm:cxn modelId="{8CE96C01-3E50-456B-8358-141C34ABB293}" type="presParOf" srcId="{40C15498-8123-4FDC-A115-BE30F8FC3980}" destId="{ADC8C511-11C9-419F-A423-78E24D5E734E}" srcOrd="6" destOrd="0" presId="urn:microsoft.com/office/officeart/2005/8/layout/hList7"/>
    <dgm:cxn modelId="{A2607238-08CB-4761-84F4-110AA82B9757}" type="presParOf" srcId="{ADC8C511-11C9-419F-A423-78E24D5E734E}" destId="{CA0D8EF3-78A3-4F98-84E8-8ED69DEAA81A}" srcOrd="0" destOrd="0" presId="urn:microsoft.com/office/officeart/2005/8/layout/hList7"/>
    <dgm:cxn modelId="{38DBDDE3-E85A-496E-8FA9-64703CA26E49}" type="presParOf" srcId="{ADC8C511-11C9-419F-A423-78E24D5E734E}" destId="{A8F72E99-9C04-4B7D-979A-4E9FA5074CE3}" srcOrd="1" destOrd="0" presId="urn:microsoft.com/office/officeart/2005/8/layout/hList7"/>
    <dgm:cxn modelId="{10885A0C-06F0-4DAA-88F9-DA4139A86C4D}" type="presParOf" srcId="{ADC8C511-11C9-419F-A423-78E24D5E734E}" destId="{20D5C9EF-B3B3-4E7C-B0C7-D0AA1BE15283}" srcOrd="2" destOrd="0" presId="urn:microsoft.com/office/officeart/2005/8/layout/hList7"/>
    <dgm:cxn modelId="{3D382227-C7F0-4810-91F1-1904E452E107}" type="presParOf" srcId="{ADC8C511-11C9-419F-A423-78E24D5E734E}" destId="{21148DC4-6510-4602-AFE7-C7B2541F6E8D}" srcOrd="3" destOrd="0" presId="urn:microsoft.com/office/officeart/2005/8/layout/hList7"/>
    <dgm:cxn modelId="{ED5623BA-BB3B-4B38-B70F-2A863A2DC5E3}" type="presParOf" srcId="{40C15498-8123-4FDC-A115-BE30F8FC3980}" destId="{850EB05E-32F1-4801-AB15-71AE7674EB96}" srcOrd="7" destOrd="0" presId="urn:microsoft.com/office/officeart/2005/8/layout/hList7"/>
    <dgm:cxn modelId="{A33D378C-F7F1-4D87-A65F-C8A4DFD5DCAA}" type="presParOf" srcId="{40C15498-8123-4FDC-A115-BE30F8FC3980}" destId="{D14E1350-4545-4BE3-933E-482AB8336C18}" srcOrd="8" destOrd="0" presId="urn:microsoft.com/office/officeart/2005/8/layout/hList7"/>
    <dgm:cxn modelId="{2C08FA74-E429-4F05-A18B-83978A338329}" type="presParOf" srcId="{D14E1350-4545-4BE3-933E-482AB8336C18}" destId="{67B4E53E-5974-4ABF-8185-535AD46ED2ED}" srcOrd="0" destOrd="0" presId="urn:microsoft.com/office/officeart/2005/8/layout/hList7"/>
    <dgm:cxn modelId="{3A8B2025-2AA1-4ED1-8456-9ABBC89A5F88}" type="presParOf" srcId="{D14E1350-4545-4BE3-933E-482AB8336C18}" destId="{7D3E8EA0-B402-46E6-BDC2-A4AAE3A16D9F}" srcOrd="1" destOrd="0" presId="urn:microsoft.com/office/officeart/2005/8/layout/hList7"/>
    <dgm:cxn modelId="{36DE8A2C-4934-4D59-949A-32C015505DEA}" type="presParOf" srcId="{D14E1350-4545-4BE3-933E-482AB8336C18}" destId="{87D04747-0588-4BA5-B87C-DB342202E78C}" srcOrd="2" destOrd="0" presId="urn:microsoft.com/office/officeart/2005/8/layout/hList7"/>
    <dgm:cxn modelId="{B47B0058-A95E-459E-AAE1-8DBB6295CFC9}" type="presParOf" srcId="{D14E1350-4545-4BE3-933E-482AB8336C18}" destId="{3ECFB594-F8B6-455E-9C9B-57F1D831E45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830C3D3-95CE-4904-9671-A5FA152AD32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8E37AD8-8C38-44FF-9099-24BF441658E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gm:t>
    </dgm:pt>
    <dgm:pt modelId="{C7C868D5-C343-47E6-A8A2-BD214A15B771}" type="par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D71A2E-581F-4632-9126-848DB4F729BB}" type="sib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A0E3C-A418-4E2D-A094-73B8683D76B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</dgm:t>
    </dgm:pt>
    <dgm:pt modelId="{1B52F63B-27A5-43D1-AE4D-7F8DC367510A}" type="par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540E1-5C3B-466E-8293-16AD80EFF1DF}" type="sib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A9FE82-594C-40E1-A8F4-17DB7F906B8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출고시</a:t>
          </a:r>
        </a:p>
      </dgm:t>
    </dgm:pt>
    <dgm:pt modelId="{264FF51C-3BBF-4647-A741-BCED1180422C}" type="par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300D01-D81F-4CF1-96E8-AC1949F8D55A}" type="sib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CEE826-B6DD-4C9C-82D5-61B31EABEE6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잔여 유수명 체크</a:t>
          </a:r>
        </a:p>
      </dgm:t>
    </dgm:pt>
    <dgm:pt modelId="{4EB87472-A457-4726-BA08-0955692A3E6D}" type="par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405008-820F-4518-B18F-99E4C82FC760}" type="sib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B862D6-D055-4059-8AD6-E6EC9E2CEE2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텐션측정시</a:t>
          </a:r>
        </a:p>
      </dgm:t>
    </dgm:pt>
    <dgm:pt modelId="{99ACC322-C7B3-4727-8CB4-9389915F969A}" type="par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EB51FF-BB3D-4CB7-8DEC-BFB03DCB2212}" type="sib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E4B902-DDFC-4D2D-A38B-654A34CFF49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측정기준합격여부체크</a:t>
          </a:r>
        </a:p>
      </dgm:t>
    </dgm:pt>
    <dgm:pt modelId="{C647617B-A3CB-438D-A00A-B39E5ECED88C}" type="par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CF02AC92-17C4-4B17-80E9-55D2D3F27107}" type="sib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22E9C30D-51A7-4B04-999A-8D61BC13173D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BEB11C-529D-4098-8CB1-0029A8E704A2}" type="sib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342E91-279B-497A-BEEA-C6E30552F3A9}" type="par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52FD9A-DE97-451D-B6CB-31080BC534F7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</dgm:t>
    </dgm:pt>
    <dgm:pt modelId="{E75C40FA-5898-4E5E-963B-EBA3AAC6F9D6}" type="par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01A5471B-F410-4EB0-AFD9-3D74B31B2052}" type="sib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1E07AB1B-B067-48A8-80C3-01A243B0CC0B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상태체크</a:t>
          </a:r>
        </a:p>
      </dgm:t>
    </dgm:pt>
    <dgm:pt modelId="{26A36C15-86DD-492C-9235-F8208F7B3BEF}" type="parTrans" cxnId="{5EC75802-8A43-489C-96FC-CD8FCBC52066}">
      <dgm:prSet/>
      <dgm:spPr/>
      <dgm:t>
        <a:bodyPr/>
        <a:lstStyle/>
        <a:p>
          <a:pPr latinLnBrk="1"/>
          <a:endParaRPr lang="ko-KR" altLang="en-US"/>
        </a:p>
      </dgm:t>
    </dgm:pt>
    <dgm:pt modelId="{70CEDDD1-F506-4EA9-BB6C-3694976FD591}" type="sibTrans" cxnId="{5EC75802-8A43-489C-96FC-CD8FCBC52066}">
      <dgm:prSet/>
      <dgm:spPr/>
      <dgm:t>
        <a:bodyPr/>
        <a:lstStyle/>
        <a:p>
          <a:pPr latinLnBrk="1"/>
          <a:endParaRPr lang="ko-KR" altLang="en-US"/>
        </a:p>
      </dgm:t>
    </dgm:pt>
    <dgm:pt modelId="{A9211904-FA46-470E-949F-31D6B4103DFE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검사합격여부체크</a:t>
          </a:r>
        </a:p>
      </dgm:t>
    </dgm:pt>
    <dgm:pt modelId="{5703CDA6-10BE-42BD-85CE-3B006C1B73D8}" type="parTrans" cxnId="{5ADA08EF-B18F-47B6-8BAC-DA5327507B47}">
      <dgm:prSet/>
      <dgm:spPr/>
      <dgm:t>
        <a:bodyPr/>
        <a:lstStyle/>
        <a:p>
          <a:pPr latinLnBrk="1"/>
          <a:endParaRPr lang="ko-KR" altLang="en-US"/>
        </a:p>
      </dgm:t>
    </dgm:pt>
    <dgm:pt modelId="{DA7FD391-00AA-4C0E-94F5-7701A0BA8E0F}" type="sibTrans" cxnId="{5ADA08EF-B18F-47B6-8BAC-DA5327507B47}">
      <dgm:prSet/>
      <dgm:spPr/>
      <dgm:t>
        <a:bodyPr/>
        <a:lstStyle/>
        <a:p>
          <a:pPr latinLnBrk="1"/>
          <a:endParaRPr lang="ko-KR" altLang="en-US"/>
        </a:p>
      </dgm:t>
    </dgm:pt>
    <dgm:pt modelId="{E2B78AE8-3CBF-4A1A-8EE6-502CF3B02EDF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세척여부체크</a:t>
          </a:r>
        </a:p>
      </dgm:t>
    </dgm:pt>
    <dgm:pt modelId="{C0BE1DBA-028C-4F04-801F-BBF8F0C54746}" type="parTrans" cxnId="{0D8965D5-3582-4729-A24B-379FF339A921}">
      <dgm:prSet/>
      <dgm:spPr/>
      <dgm:t>
        <a:bodyPr/>
        <a:lstStyle/>
        <a:p>
          <a:pPr latinLnBrk="1"/>
          <a:endParaRPr lang="ko-KR" altLang="en-US"/>
        </a:p>
      </dgm:t>
    </dgm:pt>
    <dgm:pt modelId="{EC1C256C-74CE-4ADD-BDD7-8B5E80753AB6}" type="sibTrans" cxnId="{0D8965D5-3582-4729-A24B-379FF339A921}">
      <dgm:prSet/>
      <dgm:spPr/>
      <dgm:t>
        <a:bodyPr/>
        <a:lstStyle/>
        <a:p>
          <a:pPr latinLnBrk="1"/>
          <a:endParaRPr lang="ko-KR" altLang="en-US"/>
        </a:p>
      </dgm:t>
    </dgm:pt>
    <dgm:pt modelId="{A5514C6D-1B13-483E-B9A6-53CEBBA515C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외관검사여부 체크</a:t>
          </a:r>
        </a:p>
      </dgm:t>
    </dgm:pt>
    <dgm:pt modelId="{D671AD2D-5F0B-498A-849E-EC414085D267}" type="parTrans" cxnId="{CEDC010F-59CC-4FC7-A22C-8C47443FDB8F}">
      <dgm:prSet/>
      <dgm:spPr/>
      <dgm:t>
        <a:bodyPr/>
        <a:lstStyle/>
        <a:p>
          <a:pPr latinLnBrk="1"/>
          <a:endParaRPr lang="ko-KR" altLang="en-US"/>
        </a:p>
      </dgm:t>
    </dgm:pt>
    <dgm:pt modelId="{C76B72BF-22ED-4685-8574-F1ACCCFCB8EC}" type="sibTrans" cxnId="{CEDC010F-59CC-4FC7-A22C-8C47443FDB8F}">
      <dgm:prSet/>
      <dgm:spPr/>
      <dgm:t>
        <a:bodyPr/>
        <a:lstStyle/>
        <a:p>
          <a:pPr latinLnBrk="1"/>
          <a:endParaRPr lang="ko-KR" altLang="en-US"/>
        </a:p>
      </dgm:t>
    </dgm:pt>
    <dgm:pt modelId="{4C84AD88-1093-467A-8B9D-983118E8DB04}" type="pres">
      <dgm:prSet presAssocID="{6830C3D3-95CE-4904-9671-A5FA152AD329}" presName="linearFlow" presStyleCnt="0">
        <dgm:presLayoutVars>
          <dgm:dir/>
          <dgm:animLvl val="lvl"/>
          <dgm:resizeHandles/>
        </dgm:presLayoutVars>
      </dgm:prSet>
      <dgm:spPr/>
    </dgm:pt>
    <dgm:pt modelId="{7ED6EB31-70C0-4FFD-97CC-6933A9E0E788}" type="pres">
      <dgm:prSet presAssocID="{C8E37AD8-8C38-44FF-9099-24BF441658E3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0C6F2E6-50A3-4B5A-9614-8257C4E3E49D}" type="pres">
      <dgm:prSet presAssocID="{C8E37AD8-8C38-44FF-9099-24BF441658E3}" presName="imag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BDEC676-84B2-404F-AD81-E60104DA5534}" type="pres">
      <dgm:prSet presAssocID="{C8E37AD8-8C38-44FF-9099-24BF441658E3}" presName="childNode" presStyleLbl="node1" presStyleIdx="0" presStyleCnt="3">
        <dgm:presLayoutVars>
          <dgm:bulletEnabled val="1"/>
        </dgm:presLayoutVars>
      </dgm:prSet>
      <dgm:spPr/>
    </dgm:pt>
    <dgm:pt modelId="{13A871E9-2244-4245-AE3C-71A5BCFF72E7}" type="pres">
      <dgm:prSet presAssocID="{C8E37AD8-8C38-44FF-9099-24BF441658E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7A3DC48-D560-43F5-804D-0FAC18B2A587}" type="pres">
      <dgm:prSet presAssocID="{B3D71A2E-581F-4632-9126-848DB4F729BB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FAA500-F8F4-4C7E-A6B2-652F28BC6A9E}" type="pres">
      <dgm:prSet presAssocID="{F3A9FE82-594C-40E1-A8F4-17DB7F906B8C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AE17075-293E-4266-A31F-F4163F62BC70}" type="pres">
      <dgm:prSet presAssocID="{F3A9FE82-594C-40E1-A8F4-17DB7F906B8C}" presName="image" presStyleLbl="fgImgPlace1" presStyleIdx="1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95EB317-FE62-425C-913A-B360215E0497}" type="pres">
      <dgm:prSet presAssocID="{F3A9FE82-594C-40E1-A8F4-17DB7F906B8C}" presName="childNode" presStyleLbl="node1" presStyleIdx="1" presStyleCnt="3">
        <dgm:presLayoutVars>
          <dgm:bulletEnabled val="1"/>
        </dgm:presLayoutVars>
      </dgm:prSet>
      <dgm:spPr/>
    </dgm:pt>
    <dgm:pt modelId="{81168A2E-BCAE-4201-B51B-636502556CC9}" type="pres">
      <dgm:prSet presAssocID="{F3A9FE82-594C-40E1-A8F4-17DB7F906B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B4AB464-2167-43EC-B0A7-242C8173195B}" type="pres">
      <dgm:prSet presAssocID="{22300D01-D81F-4CF1-96E8-AC1949F8D55A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F3CE7BF-3B46-4C33-9182-0236AC8D18C8}" type="pres">
      <dgm:prSet presAssocID="{37B862D6-D055-4059-8AD6-E6EC9E2CEE24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426BE36-DD8E-44AA-B513-D5AB7BA57D0E}" type="pres">
      <dgm:prSet presAssocID="{37B862D6-D055-4059-8AD6-E6EC9E2CEE24}" presName="image" presStyleLbl="fgImgPlace1" presStyleIdx="2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CF2DC97-4BF8-41A1-A28B-BC1C20E9D5A4}" type="pres">
      <dgm:prSet presAssocID="{37B862D6-D055-4059-8AD6-E6EC9E2CEE24}" presName="childNode" presStyleLbl="node1" presStyleIdx="2" presStyleCnt="3">
        <dgm:presLayoutVars>
          <dgm:bulletEnabled val="1"/>
        </dgm:presLayoutVars>
      </dgm:prSet>
      <dgm:spPr/>
    </dgm:pt>
    <dgm:pt modelId="{73D5CD47-8E0B-483C-B6CB-140CF1A6239A}" type="pres">
      <dgm:prSet presAssocID="{37B862D6-D055-4059-8AD6-E6EC9E2CEE2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5EC75802-8A43-489C-96FC-CD8FCBC52066}" srcId="{F3A9FE82-594C-40E1-A8F4-17DB7F906B8C}" destId="{1E07AB1B-B067-48A8-80C3-01A243B0CC0B}" srcOrd="1" destOrd="0" parTransId="{26A36C15-86DD-492C-9235-F8208F7B3BEF}" sibTransId="{70CEDDD1-F506-4EA9-BB6C-3694976FD591}"/>
    <dgm:cxn modelId="{CEDC010F-59CC-4FC7-A22C-8C47443FDB8F}" srcId="{37B862D6-D055-4059-8AD6-E6EC9E2CEE24}" destId="{A5514C6D-1B13-483E-B9A6-53CEBBA515C4}" srcOrd="2" destOrd="0" parTransId="{D671AD2D-5F0B-498A-849E-EC414085D267}" sibTransId="{C76B72BF-22ED-4685-8574-F1ACCCFCB8EC}"/>
    <dgm:cxn modelId="{BF1DBF29-3932-444C-ABDA-3F482665FD26}" srcId="{6830C3D3-95CE-4904-9671-A5FA152AD329}" destId="{F3A9FE82-594C-40E1-A8F4-17DB7F906B8C}" srcOrd="1" destOrd="0" parTransId="{264FF51C-3BBF-4647-A741-BCED1180422C}" sibTransId="{22300D01-D81F-4CF1-96E8-AC1949F8D55A}"/>
    <dgm:cxn modelId="{A045CB2E-6F57-4499-ACAE-A57B255E764E}" srcId="{6830C3D3-95CE-4904-9671-A5FA152AD329}" destId="{C8E37AD8-8C38-44FF-9099-24BF441658E3}" srcOrd="0" destOrd="0" parTransId="{C7C868D5-C343-47E6-A8A2-BD214A15B771}" sibTransId="{B3D71A2E-581F-4632-9126-848DB4F729BB}"/>
    <dgm:cxn modelId="{6E3D8633-35E7-4F59-821A-7710467EEE3C}" type="presOf" srcId="{6FCEE826-B6DD-4C9C-82D5-61B31EABEE63}" destId="{595EB317-FE62-425C-913A-B360215E0497}" srcOrd="0" destOrd="0" presId="urn:microsoft.com/office/officeart/2005/8/layout/hList2"/>
    <dgm:cxn modelId="{34558E5D-4606-4D6C-9993-0E3FFEE1EACF}" type="presOf" srcId="{1CE4B902-DDFC-4D2D-A38B-654A34CFF495}" destId="{ECF2DC97-4BF8-41A1-A28B-BC1C20E9D5A4}" srcOrd="0" destOrd="0" presId="urn:microsoft.com/office/officeart/2005/8/layout/hList2"/>
    <dgm:cxn modelId="{FE429C47-CF0D-4D45-A074-29EB61154335}" srcId="{C8E37AD8-8C38-44FF-9099-24BF441658E3}" destId="{7B52FD9A-DE97-451D-B6CB-31080BC534F7}" srcOrd="1" destOrd="0" parTransId="{E75C40FA-5898-4E5E-963B-EBA3AAC6F9D6}" sibTransId="{01A5471B-F410-4EB0-AFD9-3D74B31B2052}"/>
    <dgm:cxn modelId="{C66D8D4B-16DC-487C-84D0-92D21F0BB957}" type="presOf" srcId="{6830C3D3-95CE-4904-9671-A5FA152AD329}" destId="{4C84AD88-1093-467A-8B9D-983118E8DB04}" srcOrd="0" destOrd="0" presId="urn:microsoft.com/office/officeart/2005/8/layout/hList2"/>
    <dgm:cxn modelId="{26D36951-66B3-49B8-9AF2-52228DE5B13A}" type="presOf" srcId="{1E07AB1B-B067-48A8-80C3-01A243B0CC0B}" destId="{595EB317-FE62-425C-913A-B360215E0497}" srcOrd="0" destOrd="1" presId="urn:microsoft.com/office/officeart/2005/8/layout/hList2"/>
    <dgm:cxn modelId="{B7CCD554-0762-43AB-90D9-786E305127C6}" type="presOf" srcId="{A9211904-FA46-470E-949F-31D6B4103DFE}" destId="{1BDEC676-84B2-404F-AD81-E60104DA5534}" srcOrd="0" destOrd="2" presId="urn:microsoft.com/office/officeart/2005/8/layout/hList2"/>
    <dgm:cxn modelId="{29E84679-2F92-450F-B9F4-D6D50BBFDAC6}" srcId="{6830C3D3-95CE-4904-9671-A5FA152AD329}" destId="{37B862D6-D055-4059-8AD6-E6EC9E2CEE24}" srcOrd="2" destOrd="0" parTransId="{99ACC322-C7B3-4727-8CB4-9389915F969A}" sibTransId="{F7EB51FF-BB3D-4CB7-8DEC-BFB03DCB2212}"/>
    <dgm:cxn modelId="{123EDD7A-0681-42C9-8657-2E7B99EDA499}" type="presOf" srcId="{37B862D6-D055-4059-8AD6-E6EC9E2CEE24}" destId="{73D5CD47-8E0B-483C-B6CB-140CF1A6239A}" srcOrd="0" destOrd="0" presId="urn:microsoft.com/office/officeart/2005/8/layout/hList2"/>
    <dgm:cxn modelId="{1A56617B-4C3B-40E7-BC9E-FFE56BE35882}" srcId="{C8E37AD8-8C38-44FF-9099-24BF441658E3}" destId="{18AA0E3C-A418-4E2D-A094-73B8683D76B4}" srcOrd="0" destOrd="0" parTransId="{1B52F63B-27A5-43D1-AE4D-7F8DC367510A}" sibTransId="{79C540E1-5C3B-466E-8293-16AD80EFF1DF}"/>
    <dgm:cxn modelId="{8ECDA17D-356C-4210-97F7-61F0E1C1F0E5}" type="presOf" srcId="{22E9C30D-51A7-4B04-999A-8D61BC13173D}" destId="{ECF2DC97-4BF8-41A1-A28B-BC1C20E9D5A4}" srcOrd="0" destOrd="3" presId="urn:microsoft.com/office/officeart/2005/8/layout/hList2"/>
    <dgm:cxn modelId="{E1D96D91-27CF-4856-99D7-96E203979D1B}" type="presOf" srcId="{F3A9FE82-594C-40E1-A8F4-17DB7F906B8C}" destId="{81168A2E-BCAE-4201-B51B-636502556CC9}" srcOrd="0" destOrd="0" presId="urn:microsoft.com/office/officeart/2005/8/layout/hList2"/>
    <dgm:cxn modelId="{285A33A0-48A3-46A9-AEAD-6F180E5B2732}" srcId="{37B862D6-D055-4059-8AD6-E6EC9E2CEE24}" destId="{22E9C30D-51A7-4B04-999A-8D61BC13173D}" srcOrd="3" destOrd="0" parTransId="{E8342E91-279B-497A-BEEA-C6E30552F3A9}" sibTransId="{70BEB11C-529D-4098-8CB1-0029A8E704A2}"/>
    <dgm:cxn modelId="{9A6823AA-7A7B-4B9C-B34C-D046D10D9E8D}" type="presOf" srcId="{A5514C6D-1B13-483E-B9A6-53CEBBA515C4}" destId="{ECF2DC97-4BF8-41A1-A28B-BC1C20E9D5A4}" srcOrd="0" destOrd="2" presId="urn:microsoft.com/office/officeart/2005/8/layout/hList2"/>
    <dgm:cxn modelId="{6AB0BDAA-E52F-4E99-AF4D-A87E29711EE3}" type="presOf" srcId="{E2B78AE8-3CBF-4A1A-8EE6-502CF3B02EDF}" destId="{ECF2DC97-4BF8-41A1-A28B-BC1C20E9D5A4}" srcOrd="0" destOrd="1" presId="urn:microsoft.com/office/officeart/2005/8/layout/hList2"/>
    <dgm:cxn modelId="{BCA8B5AC-E2CB-4D1D-8755-5A794D90FBEB}" type="presOf" srcId="{18AA0E3C-A418-4E2D-A094-73B8683D76B4}" destId="{1BDEC676-84B2-404F-AD81-E60104DA5534}" srcOrd="0" destOrd="0" presId="urn:microsoft.com/office/officeart/2005/8/layout/hList2"/>
    <dgm:cxn modelId="{BFC8B8B9-EFCB-4D66-82DE-CE22E0734B3D}" type="presOf" srcId="{C8E37AD8-8C38-44FF-9099-24BF441658E3}" destId="{13A871E9-2244-4245-AE3C-71A5BCFF72E7}" srcOrd="0" destOrd="0" presId="urn:microsoft.com/office/officeart/2005/8/layout/hList2"/>
    <dgm:cxn modelId="{EECA20C8-2A0E-4092-849B-9E7F0BA3442B}" srcId="{F3A9FE82-594C-40E1-A8F4-17DB7F906B8C}" destId="{6FCEE826-B6DD-4C9C-82D5-61B31EABEE63}" srcOrd="0" destOrd="0" parTransId="{4EB87472-A457-4726-BA08-0955692A3E6D}" sibTransId="{F6405008-820F-4518-B18F-99E4C82FC760}"/>
    <dgm:cxn modelId="{174A85CC-591C-4B8D-A005-24B503A79E1C}" type="presOf" srcId="{7B52FD9A-DE97-451D-B6CB-31080BC534F7}" destId="{1BDEC676-84B2-404F-AD81-E60104DA5534}" srcOrd="0" destOrd="1" presId="urn:microsoft.com/office/officeart/2005/8/layout/hList2"/>
    <dgm:cxn modelId="{0D8965D5-3582-4729-A24B-379FF339A921}" srcId="{37B862D6-D055-4059-8AD6-E6EC9E2CEE24}" destId="{E2B78AE8-3CBF-4A1A-8EE6-502CF3B02EDF}" srcOrd="1" destOrd="0" parTransId="{C0BE1DBA-028C-4F04-801F-BBF8F0C54746}" sibTransId="{EC1C256C-74CE-4ADD-BDD7-8B5E80753AB6}"/>
    <dgm:cxn modelId="{0C2F1FED-E448-45B8-8B24-F14B5A4B45E0}" srcId="{37B862D6-D055-4059-8AD6-E6EC9E2CEE24}" destId="{1CE4B902-DDFC-4D2D-A38B-654A34CFF495}" srcOrd="0" destOrd="0" parTransId="{C647617B-A3CB-438D-A00A-B39E5ECED88C}" sibTransId="{CF02AC92-17C4-4B17-80E9-55D2D3F27107}"/>
    <dgm:cxn modelId="{5ADA08EF-B18F-47B6-8BAC-DA5327507B47}" srcId="{C8E37AD8-8C38-44FF-9099-24BF441658E3}" destId="{A9211904-FA46-470E-949F-31D6B4103DFE}" srcOrd="2" destOrd="0" parTransId="{5703CDA6-10BE-42BD-85CE-3B006C1B73D8}" sibTransId="{DA7FD391-00AA-4C0E-94F5-7701A0BA8E0F}"/>
    <dgm:cxn modelId="{4CF2C275-B9A5-405F-921F-5608EC17CA69}" type="presParOf" srcId="{4C84AD88-1093-467A-8B9D-983118E8DB04}" destId="{7ED6EB31-70C0-4FFD-97CC-6933A9E0E788}" srcOrd="0" destOrd="0" presId="urn:microsoft.com/office/officeart/2005/8/layout/hList2"/>
    <dgm:cxn modelId="{95F95225-83F0-4BAD-B4CF-7E39E0D40838}" type="presParOf" srcId="{7ED6EB31-70C0-4FFD-97CC-6933A9E0E788}" destId="{10C6F2E6-50A3-4B5A-9614-8257C4E3E49D}" srcOrd="0" destOrd="0" presId="urn:microsoft.com/office/officeart/2005/8/layout/hList2"/>
    <dgm:cxn modelId="{928D8324-151C-4A20-84B1-A59609276F14}" type="presParOf" srcId="{7ED6EB31-70C0-4FFD-97CC-6933A9E0E788}" destId="{1BDEC676-84B2-404F-AD81-E60104DA5534}" srcOrd="1" destOrd="0" presId="urn:microsoft.com/office/officeart/2005/8/layout/hList2"/>
    <dgm:cxn modelId="{FE988344-6F03-4D0B-9651-6BF95CB2C818}" type="presParOf" srcId="{7ED6EB31-70C0-4FFD-97CC-6933A9E0E788}" destId="{13A871E9-2244-4245-AE3C-71A5BCFF72E7}" srcOrd="2" destOrd="0" presId="urn:microsoft.com/office/officeart/2005/8/layout/hList2"/>
    <dgm:cxn modelId="{749BDBF1-FFA9-4BD5-BFBF-0BAFFDA06D6C}" type="presParOf" srcId="{4C84AD88-1093-467A-8B9D-983118E8DB04}" destId="{37A3DC48-D560-43F5-804D-0FAC18B2A587}" srcOrd="1" destOrd="0" presId="urn:microsoft.com/office/officeart/2005/8/layout/hList2"/>
    <dgm:cxn modelId="{D0153218-A7AC-4121-A3C4-C31A9EBF0962}" type="presParOf" srcId="{4C84AD88-1093-467A-8B9D-983118E8DB04}" destId="{C0FAA500-F8F4-4C7E-A6B2-652F28BC6A9E}" srcOrd="2" destOrd="0" presId="urn:microsoft.com/office/officeart/2005/8/layout/hList2"/>
    <dgm:cxn modelId="{22F997B7-78F9-4227-8655-FE388F93269A}" type="presParOf" srcId="{C0FAA500-F8F4-4C7E-A6B2-652F28BC6A9E}" destId="{3AE17075-293E-4266-A31F-F4163F62BC70}" srcOrd="0" destOrd="0" presId="urn:microsoft.com/office/officeart/2005/8/layout/hList2"/>
    <dgm:cxn modelId="{B4F16CED-76C4-459C-BCEB-1097E6483EE8}" type="presParOf" srcId="{C0FAA500-F8F4-4C7E-A6B2-652F28BC6A9E}" destId="{595EB317-FE62-425C-913A-B360215E0497}" srcOrd="1" destOrd="0" presId="urn:microsoft.com/office/officeart/2005/8/layout/hList2"/>
    <dgm:cxn modelId="{E17B99B8-E8B8-4357-A734-AABF501028D4}" type="presParOf" srcId="{C0FAA500-F8F4-4C7E-A6B2-652F28BC6A9E}" destId="{81168A2E-BCAE-4201-B51B-636502556CC9}" srcOrd="2" destOrd="0" presId="urn:microsoft.com/office/officeart/2005/8/layout/hList2"/>
    <dgm:cxn modelId="{9B765B4C-A317-4A1D-9788-68CCD53A3328}" type="presParOf" srcId="{4C84AD88-1093-467A-8B9D-983118E8DB04}" destId="{3B4AB464-2167-43EC-B0A7-242C8173195B}" srcOrd="3" destOrd="0" presId="urn:microsoft.com/office/officeart/2005/8/layout/hList2"/>
    <dgm:cxn modelId="{360FA2BB-81E2-4321-89A0-FE2F986C91B6}" type="presParOf" srcId="{4C84AD88-1093-467A-8B9D-983118E8DB04}" destId="{CF3CE7BF-3B46-4C33-9182-0236AC8D18C8}" srcOrd="4" destOrd="0" presId="urn:microsoft.com/office/officeart/2005/8/layout/hList2"/>
    <dgm:cxn modelId="{A8BF3377-1CA8-4C2E-8474-D1010C3CBBDC}" type="presParOf" srcId="{CF3CE7BF-3B46-4C33-9182-0236AC8D18C8}" destId="{3426BE36-DD8E-44AA-B513-D5AB7BA57D0E}" srcOrd="0" destOrd="0" presId="urn:microsoft.com/office/officeart/2005/8/layout/hList2"/>
    <dgm:cxn modelId="{98F99F8D-618D-4C58-9065-D24869AE77FC}" type="presParOf" srcId="{CF3CE7BF-3B46-4C33-9182-0236AC8D18C8}" destId="{ECF2DC97-4BF8-41A1-A28B-BC1C20E9D5A4}" srcOrd="1" destOrd="0" presId="urn:microsoft.com/office/officeart/2005/8/layout/hList2"/>
    <dgm:cxn modelId="{9914E399-BCF1-4C67-BAE1-E1C589BF5125}" type="presParOf" srcId="{CF3CE7BF-3B46-4C33-9182-0236AC8D18C8}" destId="{73D5CD47-8E0B-483C-B6CB-140CF1A623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2D497CF-058A-461E-A696-A5B6C7DBFA32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A545663A-009C-44BE-8B76-D405DF88E81B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입고</a:t>
          </a:r>
        </a:p>
      </dgm:t>
    </dgm:pt>
    <dgm:pt modelId="{91F1A13E-2DD5-47E5-82A2-C02E500A2100}" type="parTrans" cxnId="{3EFE86C4-23BC-4089-AA44-36D4B117901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FDC7C-17CE-468B-977A-C1E99F18CDD1}" type="sibTrans" cxnId="{3EFE86C4-23BC-4089-AA44-36D4B117901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739B84-8BBD-49D8-9A34-AB4EB1B974BE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출고</a:t>
          </a:r>
        </a:p>
      </dgm:t>
    </dgm:pt>
    <dgm:pt modelId="{3AB0D416-CB56-4BD2-A10A-0A4A06CF783D}" type="parTrans" cxnId="{36A37EFB-CC3C-40B3-A022-EF8E344A4C9A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949BC6-211B-4203-9CC2-C352E2EB9516}" type="sibTrans" cxnId="{36A37EFB-CC3C-40B3-A022-EF8E344A4C9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C8BBCB-7308-4371-A52C-6A4D7B9BC656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 전검사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48A790-8BA4-49B9-B369-14EE80D619A0}" type="parTrans" cxnId="{29244FE9-AC45-4CF5-AED4-6F0990577A59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D4C8D3-AEB0-4D53-82CA-2553546F0371}" type="sibTrans" cxnId="{29244FE9-AC45-4CF5-AED4-6F0990577A59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63A1695-49AC-4883-BE70-AF7D8DACBEE2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사용후세척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4D518F-D7DF-4E65-87CE-E106FB1AF355}" type="parTrans" cxnId="{10BEA7EB-F774-4CBA-BA36-6F1A10DE52D0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83D1A-87F9-4E35-8142-13BA2C280D31}" type="sibTrans" cxnId="{10BEA7EB-F774-4CBA-BA36-6F1A10DE52D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E4E0D-9DA1-4D46-8B21-10D46DDA9508}">
      <dgm:prSet phldrT="[텍스트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사용후검사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41C366-5A50-4CF5-B377-5FC1ABBE6501}" type="par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98E744-A21C-4742-B11E-4906E4CE2CF0}" type="sibTrans" cxnId="{9D3A51D4-4768-43A7-9AFC-6C6FE3A7BAFE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D15EEF-75E0-45F0-A488-C44F60C68C83}" type="pres">
      <dgm:prSet presAssocID="{C2D497CF-058A-461E-A696-A5B6C7DBFA32}" presName="Name0" presStyleCnt="0">
        <dgm:presLayoutVars>
          <dgm:dir/>
          <dgm:resizeHandles val="exact"/>
        </dgm:presLayoutVars>
      </dgm:prSet>
      <dgm:spPr/>
    </dgm:pt>
    <dgm:pt modelId="{F6E7BDCC-D10C-4CB0-A1F3-0BF222A66E5A}" type="pres">
      <dgm:prSet presAssocID="{C2D497CF-058A-461E-A696-A5B6C7DBFA32}" presName="fgShape" presStyleLbl="fgShp" presStyleIdx="0" presStyleCn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0C15498-8123-4FDC-A115-BE30F8FC3980}" type="pres">
      <dgm:prSet presAssocID="{C2D497CF-058A-461E-A696-A5B6C7DBFA32}" presName="linComp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262947A-4F87-43D9-8004-CE6CDDD39460}" type="pres">
      <dgm:prSet presAssocID="{A545663A-009C-44BE-8B76-D405DF88E81B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84D9660-2F9A-458E-B51F-814E5BD39808}" type="pres">
      <dgm:prSet presAssocID="{A545663A-009C-44BE-8B76-D405DF88E81B}" presName="bkgdShape" presStyleLbl="node1" presStyleIdx="0" presStyleCnt="5"/>
      <dgm:spPr/>
    </dgm:pt>
    <dgm:pt modelId="{07960B69-B99B-4F0B-AAE5-90F3543FB915}" type="pres">
      <dgm:prSet presAssocID="{A545663A-009C-44BE-8B76-D405DF88E81B}" presName="nodeTx" presStyleLbl="node1" presStyleIdx="0" presStyleCnt="5">
        <dgm:presLayoutVars>
          <dgm:bulletEnabled val="1"/>
        </dgm:presLayoutVars>
      </dgm:prSet>
      <dgm:spPr/>
    </dgm:pt>
    <dgm:pt modelId="{2327317C-1F97-4243-9E01-7937DBFD5968}" type="pres">
      <dgm:prSet presAssocID="{A545663A-009C-44BE-8B76-D405DF88E81B}" presName="invisiNode" presStyleLbl="node1" presStyleIdx="0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561D900-690F-4CF7-B105-15774024D924}" type="pres">
      <dgm:prSet presAssocID="{A545663A-009C-44BE-8B76-D405DF88E81B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58170A2-108A-4372-8771-D560440BD696}" type="pres">
      <dgm:prSet presAssocID="{1E6FDC7C-17CE-468B-977A-C1E99F18CDD1}" presName="sibTrans" presStyleLbl="sibTrans2D1" presStyleIdx="0" presStyleCnt="0"/>
      <dgm:spPr/>
    </dgm:pt>
    <dgm:pt modelId="{D078F7F8-6218-4A39-91AE-6EF57084AEF0}" type="pres">
      <dgm:prSet presAssocID="{87739B84-8BBD-49D8-9A34-AB4EB1B974BE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EE67CFC-0E6E-4F28-AF3F-72BC37D22574}" type="pres">
      <dgm:prSet presAssocID="{87739B84-8BBD-49D8-9A34-AB4EB1B974BE}" presName="bkgdShape" presStyleLbl="node1" presStyleIdx="1" presStyleCnt="5"/>
      <dgm:spPr/>
    </dgm:pt>
    <dgm:pt modelId="{25EA16BD-77AF-42AA-8393-4427335F350B}" type="pres">
      <dgm:prSet presAssocID="{87739B84-8BBD-49D8-9A34-AB4EB1B974BE}" presName="nodeTx" presStyleLbl="node1" presStyleIdx="1" presStyleCnt="5">
        <dgm:presLayoutVars>
          <dgm:bulletEnabled val="1"/>
        </dgm:presLayoutVars>
      </dgm:prSet>
      <dgm:spPr/>
    </dgm:pt>
    <dgm:pt modelId="{B7447BB5-22BE-4D23-8A6E-376A08C22B10}" type="pres">
      <dgm:prSet presAssocID="{87739B84-8BBD-49D8-9A34-AB4EB1B974BE}" presName="invisiNode" presStyleLbl="node1" presStyleIdx="1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85393F4-C4DF-4CEB-8E5C-DA5F5CDA54CE}" type="pres">
      <dgm:prSet presAssocID="{87739B84-8BBD-49D8-9A34-AB4EB1B974BE}" presName="imagNode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D638759-67E0-4EAF-AC12-6EC67DBBB225}" type="pres">
      <dgm:prSet presAssocID="{E8949BC6-211B-4203-9CC2-C352E2EB9516}" presName="sibTrans" presStyleLbl="sibTrans2D1" presStyleIdx="0" presStyleCnt="0"/>
      <dgm:spPr/>
    </dgm:pt>
    <dgm:pt modelId="{0AE31BEA-63DE-4A08-94D8-6227D83BB20D}" type="pres">
      <dgm:prSet presAssocID="{1CC8BBCB-7308-4371-A52C-6A4D7B9BC656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081E0DD-1CB4-48DB-99E6-5BEA97CFB981}" type="pres">
      <dgm:prSet presAssocID="{1CC8BBCB-7308-4371-A52C-6A4D7B9BC656}" presName="bkgdShape" presStyleLbl="node1" presStyleIdx="2" presStyleCnt="5"/>
      <dgm:spPr/>
    </dgm:pt>
    <dgm:pt modelId="{6450E4D6-F851-4B3C-AE06-3AFBA876851E}" type="pres">
      <dgm:prSet presAssocID="{1CC8BBCB-7308-4371-A52C-6A4D7B9BC656}" presName="nodeTx" presStyleLbl="node1" presStyleIdx="2" presStyleCnt="5">
        <dgm:presLayoutVars>
          <dgm:bulletEnabled val="1"/>
        </dgm:presLayoutVars>
      </dgm:prSet>
      <dgm:spPr/>
    </dgm:pt>
    <dgm:pt modelId="{23175094-BAB7-4E93-B524-09CDD28A1CB4}" type="pres">
      <dgm:prSet presAssocID="{1CC8BBCB-7308-4371-A52C-6A4D7B9BC656}" presName="invisiNode" presStyleLbl="node1" presStyleIdx="2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53910D5-F6A3-4EF4-A594-495335AEDE8C}" type="pres">
      <dgm:prSet presAssocID="{1CC8BBCB-7308-4371-A52C-6A4D7B9BC656}" presName="imagNode" presStyleLbl="fgImgPlace1" presStyleIdx="2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56CD6780-23DE-4EB6-BBDA-F608C21F85FF}" type="pres">
      <dgm:prSet presAssocID="{11D4C8D3-AEB0-4D53-82CA-2553546F0371}" presName="sibTrans" presStyleLbl="sibTrans2D1" presStyleIdx="0" presStyleCnt="0"/>
      <dgm:spPr/>
    </dgm:pt>
    <dgm:pt modelId="{ADC8C511-11C9-419F-A423-78E24D5E734E}" type="pres">
      <dgm:prSet presAssocID="{263A1695-49AC-4883-BE70-AF7D8DACBEE2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A0D8EF3-78A3-4F98-84E8-8ED69DEAA81A}" type="pres">
      <dgm:prSet presAssocID="{263A1695-49AC-4883-BE70-AF7D8DACBEE2}" presName="bkgdShape" presStyleLbl="node1" presStyleIdx="3" presStyleCnt="5"/>
      <dgm:spPr/>
    </dgm:pt>
    <dgm:pt modelId="{A8F72E99-9C04-4B7D-979A-4E9FA5074CE3}" type="pres">
      <dgm:prSet presAssocID="{263A1695-49AC-4883-BE70-AF7D8DACBEE2}" presName="nodeTx" presStyleLbl="node1" presStyleIdx="3" presStyleCnt="5">
        <dgm:presLayoutVars>
          <dgm:bulletEnabled val="1"/>
        </dgm:presLayoutVars>
      </dgm:prSet>
      <dgm:spPr/>
    </dgm:pt>
    <dgm:pt modelId="{20D5C9EF-B3B3-4E7C-B0C7-D0AA1BE15283}" type="pres">
      <dgm:prSet presAssocID="{263A1695-49AC-4883-BE70-AF7D8DACBEE2}" presName="invisiNode" presStyleLbl="node1" presStyleIdx="3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1148DC4-6510-4602-AFE7-C7B2541F6E8D}" type="pres">
      <dgm:prSet presAssocID="{263A1695-49AC-4883-BE70-AF7D8DACBEE2}" presName="imagNode" presStyleLbl="fgImgPlace1" presStyleIdx="3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50EB05E-32F1-4801-AB15-71AE7674EB96}" type="pres">
      <dgm:prSet presAssocID="{E3983D1A-87F9-4E35-8142-13BA2C280D31}" presName="sibTrans" presStyleLbl="sibTrans2D1" presStyleIdx="0" presStyleCnt="0"/>
      <dgm:spPr/>
    </dgm:pt>
    <dgm:pt modelId="{D14E1350-4545-4BE3-933E-482AB8336C18}" type="pres">
      <dgm:prSet presAssocID="{964E4E0D-9DA1-4D46-8B21-10D46DDA9508}" presName="compNod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67B4E53E-5974-4ABF-8185-535AD46ED2ED}" type="pres">
      <dgm:prSet presAssocID="{964E4E0D-9DA1-4D46-8B21-10D46DDA9508}" presName="bkgdShape" presStyleLbl="node1" presStyleIdx="4" presStyleCnt="5"/>
      <dgm:spPr/>
    </dgm:pt>
    <dgm:pt modelId="{7D3E8EA0-B402-46E6-BDC2-A4AAE3A16D9F}" type="pres">
      <dgm:prSet presAssocID="{964E4E0D-9DA1-4D46-8B21-10D46DDA9508}" presName="nodeTx" presStyleLbl="node1" presStyleIdx="4" presStyleCnt="5">
        <dgm:presLayoutVars>
          <dgm:bulletEnabled val="1"/>
        </dgm:presLayoutVars>
      </dgm:prSet>
      <dgm:spPr/>
    </dgm:pt>
    <dgm:pt modelId="{87D04747-0588-4BA5-B87C-DB342202E78C}" type="pres">
      <dgm:prSet presAssocID="{964E4E0D-9DA1-4D46-8B21-10D46DDA9508}" presName="invisiNode" presStyleLbl="node1" presStyleIdx="4" presStyleCnt="5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ECFB594-F8B6-455E-9C9B-57F1D831E455}" type="pres">
      <dgm:prSet presAssocID="{964E4E0D-9DA1-4D46-8B21-10D46DDA9508}" presName="imagNode" presStyleLbl="fgImgPlace1" presStyleIdx="4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757C740D-5990-4CB0-AFAB-18A52ED75912}" type="presOf" srcId="{1CC8BBCB-7308-4371-A52C-6A4D7B9BC656}" destId="{3081E0DD-1CB4-48DB-99E6-5BEA97CFB981}" srcOrd="0" destOrd="0" presId="urn:microsoft.com/office/officeart/2005/8/layout/hList7"/>
    <dgm:cxn modelId="{2351E311-A255-4920-A9E5-59CB2D073607}" type="presOf" srcId="{87739B84-8BBD-49D8-9A34-AB4EB1B974BE}" destId="{25EA16BD-77AF-42AA-8393-4427335F350B}" srcOrd="1" destOrd="0" presId="urn:microsoft.com/office/officeart/2005/8/layout/hList7"/>
    <dgm:cxn modelId="{74CDCA24-8688-4654-8E71-4377BE94598F}" type="presOf" srcId="{E3983D1A-87F9-4E35-8142-13BA2C280D31}" destId="{850EB05E-32F1-4801-AB15-71AE7674EB96}" srcOrd="0" destOrd="0" presId="urn:microsoft.com/office/officeart/2005/8/layout/hList7"/>
    <dgm:cxn modelId="{0E761F26-C2C1-41BF-812D-3284DEBCD388}" type="presOf" srcId="{1E6FDC7C-17CE-468B-977A-C1E99F18CDD1}" destId="{758170A2-108A-4372-8771-D560440BD696}" srcOrd="0" destOrd="0" presId="urn:microsoft.com/office/officeart/2005/8/layout/hList7"/>
    <dgm:cxn modelId="{AA856426-4AB3-4EAD-8750-BC7807DA7752}" type="presOf" srcId="{A545663A-009C-44BE-8B76-D405DF88E81B}" destId="{B84D9660-2F9A-458E-B51F-814E5BD39808}" srcOrd="0" destOrd="0" presId="urn:microsoft.com/office/officeart/2005/8/layout/hList7"/>
    <dgm:cxn modelId="{E1E1F528-63EE-4BB1-AC63-FFD8FBAABE2F}" type="presOf" srcId="{263A1695-49AC-4883-BE70-AF7D8DACBEE2}" destId="{A8F72E99-9C04-4B7D-979A-4E9FA5074CE3}" srcOrd="1" destOrd="0" presId="urn:microsoft.com/office/officeart/2005/8/layout/hList7"/>
    <dgm:cxn modelId="{D5501C31-ACDE-41C8-864E-5E594F16C756}" type="presOf" srcId="{263A1695-49AC-4883-BE70-AF7D8DACBEE2}" destId="{CA0D8EF3-78A3-4F98-84E8-8ED69DEAA81A}" srcOrd="0" destOrd="0" presId="urn:microsoft.com/office/officeart/2005/8/layout/hList7"/>
    <dgm:cxn modelId="{9551F23F-D0AD-49FF-90AF-4563B0B03287}" type="presOf" srcId="{C2D497CF-058A-461E-A696-A5B6C7DBFA32}" destId="{F8D15EEF-75E0-45F0-A488-C44F60C68C83}" srcOrd="0" destOrd="0" presId="urn:microsoft.com/office/officeart/2005/8/layout/hList7"/>
    <dgm:cxn modelId="{233E7265-DDE8-47DB-8E10-ED52BCE3DF12}" type="presOf" srcId="{964E4E0D-9DA1-4D46-8B21-10D46DDA9508}" destId="{67B4E53E-5974-4ABF-8185-535AD46ED2ED}" srcOrd="0" destOrd="0" presId="urn:microsoft.com/office/officeart/2005/8/layout/hList7"/>
    <dgm:cxn modelId="{0634026E-E108-40A5-B5A4-0388CCD3B500}" type="presOf" srcId="{11D4C8D3-AEB0-4D53-82CA-2553546F0371}" destId="{56CD6780-23DE-4EB6-BBDA-F608C21F85FF}" srcOrd="0" destOrd="0" presId="urn:microsoft.com/office/officeart/2005/8/layout/hList7"/>
    <dgm:cxn modelId="{AF50CC76-A693-47B1-B20F-1FB002AA0EE4}" type="presOf" srcId="{A545663A-009C-44BE-8B76-D405DF88E81B}" destId="{07960B69-B99B-4F0B-AAE5-90F3543FB915}" srcOrd="1" destOrd="0" presId="urn:microsoft.com/office/officeart/2005/8/layout/hList7"/>
    <dgm:cxn modelId="{D085C88E-5B92-4A3B-9F5B-62BD9A377CB0}" type="presOf" srcId="{87739B84-8BBD-49D8-9A34-AB4EB1B974BE}" destId="{2EE67CFC-0E6E-4F28-AF3F-72BC37D22574}" srcOrd="0" destOrd="0" presId="urn:microsoft.com/office/officeart/2005/8/layout/hList7"/>
    <dgm:cxn modelId="{A46FE094-38CC-42D9-8757-17184C5D6564}" type="presOf" srcId="{1CC8BBCB-7308-4371-A52C-6A4D7B9BC656}" destId="{6450E4D6-F851-4B3C-AE06-3AFBA876851E}" srcOrd="1" destOrd="0" presId="urn:microsoft.com/office/officeart/2005/8/layout/hList7"/>
    <dgm:cxn modelId="{3EFE86C4-23BC-4089-AA44-36D4B117901A}" srcId="{C2D497CF-058A-461E-A696-A5B6C7DBFA32}" destId="{A545663A-009C-44BE-8B76-D405DF88E81B}" srcOrd="0" destOrd="0" parTransId="{91F1A13E-2DD5-47E5-82A2-C02E500A2100}" sibTransId="{1E6FDC7C-17CE-468B-977A-C1E99F18CDD1}"/>
    <dgm:cxn modelId="{9D3A51D4-4768-43A7-9AFC-6C6FE3A7BAFE}" srcId="{C2D497CF-058A-461E-A696-A5B6C7DBFA32}" destId="{964E4E0D-9DA1-4D46-8B21-10D46DDA9508}" srcOrd="4" destOrd="0" parTransId="{D641C366-5A50-4CF5-B377-5FC1ABBE6501}" sibTransId="{AC98E744-A21C-4742-B11E-4906E4CE2CF0}"/>
    <dgm:cxn modelId="{A87351DC-67FB-424A-AFD1-521870324E67}" type="presOf" srcId="{E8949BC6-211B-4203-9CC2-C352E2EB9516}" destId="{2D638759-67E0-4EAF-AC12-6EC67DBBB225}" srcOrd="0" destOrd="0" presId="urn:microsoft.com/office/officeart/2005/8/layout/hList7"/>
    <dgm:cxn modelId="{29244FE9-AC45-4CF5-AED4-6F0990577A59}" srcId="{C2D497CF-058A-461E-A696-A5B6C7DBFA32}" destId="{1CC8BBCB-7308-4371-A52C-6A4D7B9BC656}" srcOrd="2" destOrd="0" parTransId="{CC48A790-8BA4-49B9-B369-14EE80D619A0}" sibTransId="{11D4C8D3-AEB0-4D53-82CA-2553546F0371}"/>
    <dgm:cxn modelId="{10BEA7EB-F774-4CBA-BA36-6F1A10DE52D0}" srcId="{C2D497CF-058A-461E-A696-A5B6C7DBFA32}" destId="{263A1695-49AC-4883-BE70-AF7D8DACBEE2}" srcOrd="3" destOrd="0" parTransId="{DC4D518F-D7DF-4E65-87CE-E106FB1AF355}" sibTransId="{E3983D1A-87F9-4E35-8142-13BA2C280D31}"/>
    <dgm:cxn modelId="{26ED83F2-BCC9-48FD-9621-13AA2E636C56}" type="presOf" srcId="{964E4E0D-9DA1-4D46-8B21-10D46DDA9508}" destId="{7D3E8EA0-B402-46E6-BDC2-A4AAE3A16D9F}" srcOrd="1" destOrd="0" presId="urn:microsoft.com/office/officeart/2005/8/layout/hList7"/>
    <dgm:cxn modelId="{36A37EFB-CC3C-40B3-A022-EF8E344A4C9A}" srcId="{C2D497CF-058A-461E-A696-A5B6C7DBFA32}" destId="{87739B84-8BBD-49D8-9A34-AB4EB1B974BE}" srcOrd="1" destOrd="0" parTransId="{3AB0D416-CB56-4BD2-A10A-0A4A06CF783D}" sibTransId="{E8949BC6-211B-4203-9CC2-C352E2EB9516}"/>
    <dgm:cxn modelId="{48A48779-38DD-4B3D-9A13-E986DCC21B14}" type="presParOf" srcId="{F8D15EEF-75E0-45F0-A488-C44F60C68C83}" destId="{F6E7BDCC-D10C-4CB0-A1F3-0BF222A66E5A}" srcOrd="0" destOrd="0" presId="urn:microsoft.com/office/officeart/2005/8/layout/hList7"/>
    <dgm:cxn modelId="{025A6756-ACA9-4188-94CC-05E527E5A472}" type="presParOf" srcId="{F8D15EEF-75E0-45F0-A488-C44F60C68C83}" destId="{40C15498-8123-4FDC-A115-BE30F8FC3980}" srcOrd="1" destOrd="0" presId="urn:microsoft.com/office/officeart/2005/8/layout/hList7"/>
    <dgm:cxn modelId="{3A08E1F2-3742-415A-B209-26E5C05A3624}" type="presParOf" srcId="{40C15498-8123-4FDC-A115-BE30F8FC3980}" destId="{4262947A-4F87-43D9-8004-CE6CDDD39460}" srcOrd="0" destOrd="0" presId="urn:microsoft.com/office/officeart/2005/8/layout/hList7"/>
    <dgm:cxn modelId="{A7E1A3A9-21E0-4AAA-A801-AD04945EB616}" type="presParOf" srcId="{4262947A-4F87-43D9-8004-CE6CDDD39460}" destId="{B84D9660-2F9A-458E-B51F-814E5BD39808}" srcOrd="0" destOrd="0" presId="urn:microsoft.com/office/officeart/2005/8/layout/hList7"/>
    <dgm:cxn modelId="{6B8AC1C4-B363-48E3-9A38-DA1028A75D6A}" type="presParOf" srcId="{4262947A-4F87-43D9-8004-CE6CDDD39460}" destId="{07960B69-B99B-4F0B-AAE5-90F3543FB915}" srcOrd="1" destOrd="0" presId="urn:microsoft.com/office/officeart/2005/8/layout/hList7"/>
    <dgm:cxn modelId="{9C1CE03B-9B6F-4BE7-BCC1-9802C9A09CA6}" type="presParOf" srcId="{4262947A-4F87-43D9-8004-CE6CDDD39460}" destId="{2327317C-1F97-4243-9E01-7937DBFD5968}" srcOrd="2" destOrd="0" presId="urn:microsoft.com/office/officeart/2005/8/layout/hList7"/>
    <dgm:cxn modelId="{61366E22-0BD3-41FF-ABF0-D20B54162311}" type="presParOf" srcId="{4262947A-4F87-43D9-8004-CE6CDDD39460}" destId="{1561D900-690F-4CF7-B105-15774024D924}" srcOrd="3" destOrd="0" presId="urn:microsoft.com/office/officeart/2005/8/layout/hList7"/>
    <dgm:cxn modelId="{77785D20-40E6-4AFC-8B7E-3C0284392571}" type="presParOf" srcId="{40C15498-8123-4FDC-A115-BE30F8FC3980}" destId="{758170A2-108A-4372-8771-D560440BD696}" srcOrd="1" destOrd="0" presId="urn:microsoft.com/office/officeart/2005/8/layout/hList7"/>
    <dgm:cxn modelId="{97B015E2-2123-4D74-B9C6-B5327F8B9DBA}" type="presParOf" srcId="{40C15498-8123-4FDC-A115-BE30F8FC3980}" destId="{D078F7F8-6218-4A39-91AE-6EF57084AEF0}" srcOrd="2" destOrd="0" presId="urn:microsoft.com/office/officeart/2005/8/layout/hList7"/>
    <dgm:cxn modelId="{DA06A604-690C-4644-A312-20E57652B978}" type="presParOf" srcId="{D078F7F8-6218-4A39-91AE-6EF57084AEF0}" destId="{2EE67CFC-0E6E-4F28-AF3F-72BC37D22574}" srcOrd="0" destOrd="0" presId="urn:microsoft.com/office/officeart/2005/8/layout/hList7"/>
    <dgm:cxn modelId="{C363C215-0E60-4F17-A2A2-3E8BB47A6776}" type="presParOf" srcId="{D078F7F8-6218-4A39-91AE-6EF57084AEF0}" destId="{25EA16BD-77AF-42AA-8393-4427335F350B}" srcOrd="1" destOrd="0" presId="urn:microsoft.com/office/officeart/2005/8/layout/hList7"/>
    <dgm:cxn modelId="{69BF520D-5B52-4A71-AC20-0753C31FDFF7}" type="presParOf" srcId="{D078F7F8-6218-4A39-91AE-6EF57084AEF0}" destId="{B7447BB5-22BE-4D23-8A6E-376A08C22B10}" srcOrd="2" destOrd="0" presId="urn:microsoft.com/office/officeart/2005/8/layout/hList7"/>
    <dgm:cxn modelId="{E3199737-4206-4AF1-8AD8-678B788759EB}" type="presParOf" srcId="{D078F7F8-6218-4A39-91AE-6EF57084AEF0}" destId="{A85393F4-C4DF-4CEB-8E5C-DA5F5CDA54CE}" srcOrd="3" destOrd="0" presId="urn:microsoft.com/office/officeart/2005/8/layout/hList7"/>
    <dgm:cxn modelId="{42CBA48E-7638-4BDA-910C-8A083EF9D168}" type="presParOf" srcId="{40C15498-8123-4FDC-A115-BE30F8FC3980}" destId="{2D638759-67E0-4EAF-AC12-6EC67DBBB225}" srcOrd="3" destOrd="0" presId="urn:microsoft.com/office/officeart/2005/8/layout/hList7"/>
    <dgm:cxn modelId="{0028E10F-DE3B-402D-A098-155E1C92A6CE}" type="presParOf" srcId="{40C15498-8123-4FDC-A115-BE30F8FC3980}" destId="{0AE31BEA-63DE-4A08-94D8-6227D83BB20D}" srcOrd="4" destOrd="0" presId="urn:microsoft.com/office/officeart/2005/8/layout/hList7"/>
    <dgm:cxn modelId="{76DD4DEE-8570-4DF8-BB70-B6C68F4D0768}" type="presParOf" srcId="{0AE31BEA-63DE-4A08-94D8-6227D83BB20D}" destId="{3081E0DD-1CB4-48DB-99E6-5BEA97CFB981}" srcOrd="0" destOrd="0" presId="urn:microsoft.com/office/officeart/2005/8/layout/hList7"/>
    <dgm:cxn modelId="{225DB870-2FEC-4643-B38E-4F961C629E4C}" type="presParOf" srcId="{0AE31BEA-63DE-4A08-94D8-6227D83BB20D}" destId="{6450E4D6-F851-4B3C-AE06-3AFBA876851E}" srcOrd="1" destOrd="0" presId="urn:microsoft.com/office/officeart/2005/8/layout/hList7"/>
    <dgm:cxn modelId="{88A0A8DD-AE8F-4058-81EB-3198015CDB9E}" type="presParOf" srcId="{0AE31BEA-63DE-4A08-94D8-6227D83BB20D}" destId="{23175094-BAB7-4E93-B524-09CDD28A1CB4}" srcOrd="2" destOrd="0" presId="urn:microsoft.com/office/officeart/2005/8/layout/hList7"/>
    <dgm:cxn modelId="{31F42859-5A7A-4202-A14D-D5AA14001440}" type="presParOf" srcId="{0AE31BEA-63DE-4A08-94D8-6227D83BB20D}" destId="{A53910D5-F6A3-4EF4-A594-495335AEDE8C}" srcOrd="3" destOrd="0" presId="urn:microsoft.com/office/officeart/2005/8/layout/hList7"/>
    <dgm:cxn modelId="{79DAC5DF-1039-4203-B9B0-04FCC21E805D}" type="presParOf" srcId="{40C15498-8123-4FDC-A115-BE30F8FC3980}" destId="{56CD6780-23DE-4EB6-BBDA-F608C21F85FF}" srcOrd="5" destOrd="0" presId="urn:microsoft.com/office/officeart/2005/8/layout/hList7"/>
    <dgm:cxn modelId="{571FBE0B-0538-40D5-96E9-DE1383826B2B}" type="presParOf" srcId="{40C15498-8123-4FDC-A115-BE30F8FC3980}" destId="{ADC8C511-11C9-419F-A423-78E24D5E734E}" srcOrd="6" destOrd="0" presId="urn:microsoft.com/office/officeart/2005/8/layout/hList7"/>
    <dgm:cxn modelId="{5D756F8C-3974-42B2-AA31-64BE89121855}" type="presParOf" srcId="{ADC8C511-11C9-419F-A423-78E24D5E734E}" destId="{CA0D8EF3-78A3-4F98-84E8-8ED69DEAA81A}" srcOrd="0" destOrd="0" presId="urn:microsoft.com/office/officeart/2005/8/layout/hList7"/>
    <dgm:cxn modelId="{38F4E68B-ACA6-467F-BE7E-447A1A8D3F97}" type="presParOf" srcId="{ADC8C511-11C9-419F-A423-78E24D5E734E}" destId="{A8F72E99-9C04-4B7D-979A-4E9FA5074CE3}" srcOrd="1" destOrd="0" presId="urn:microsoft.com/office/officeart/2005/8/layout/hList7"/>
    <dgm:cxn modelId="{611A7854-1B99-4687-8064-7C39D298D7CF}" type="presParOf" srcId="{ADC8C511-11C9-419F-A423-78E24D5E734E}" destId="{20D5C9EF-B3B3-4E7C-B0C7-D0AA1BE15283}" srcOrd="2" destOrd="0" presId="urn:microsoft.com/office/officeart/2005/8/layout/hList7"/>
    <dgm:cxn modelId="{7A3839E2-8141-44DC-AF71-06482C977590}" type="presParOf" srcId="{ADC8C511-11C9-419F-A423-78E24D5E734E}" destId="{21148DC4-6510-4602-AFE7-C7B2541F6E8D}" srcOrd="3" destOrd="0" presId="urn:microsoft.com/office/officeart/2005/8/layout/hList7"/>
    <dgm:cxn modelId="{B7C40AFA-CB1A-4E7D-A86D-B4EF78D0AC9E}" type="presParOf" srcId="{40C15498-8123-4FDC-A115-BE30F8FC3980}" destId="{850EB05E-32F1-4801-AB15-71AE7674EB96}" srcOrd="7" destOrd="0" presId="urn:microsoft.com/office/officeart/2005/8/layout/hList7"/>
    <dgm:cxn modelId="{20E58CC7-A2FC-4B57-9B38-FD1EAD851540}" type="presParOf" srcId="{40C15498-8123-4FDC-A115-BE30F8FC3980}" destId="{D14E1350-4545-4BE3-933E-482AB8336C18}" srcOrd="8" destOrd="0" presId="urn:microsoft.com/office/officeart/2005/8/layout/hList7"/>
    <dgm:cxn modelId="{D7DAFF28-F114-4655-8C26-78BE2CB786B7}" type="presParOf" srcId="{D14E1350-4545-4BE3-933E-482AB8336C18}" destId="{67B4E53E-5974-4ABF-8185-535AD46ED2ED}" srcOrd="0" destOrd="0" presId="urn:microsoft.com/office/officeart/2005/8/layout/hList7"/>
    <dgm:cxn modelId="{FDA5AC79-B12E-4EBE-BC17-3870F0C52DE3}" type="presParOf" srcId="{D14E1350-4545-4BE3-933E-482AB8336C18}" destId="{7D3E8EA0-B402-46E6-BDC2-A4AAE3A16D9F}" srcOrd="1" destOrd="0" presId="urn:microsoft.com/office/officeart/2005/8/layout/hList7"/>
    <dgm:cxn modelId="{02A3B32A-7F1A-4E49-9F1A-EDB126959746}" type="presParOf" srcId="{D14E1350-4545-4BE3-933E-482AB8336C18}" destId="{87D04747-0588-4BA5-B87C-DB342202E78C}" srcOrd="2" destOrd="0" presId="urn:microsoft.com/office/officeart/2005/8/layout/hList7"/>
    <dgm:cxn modelId="{86195C6A-06FC-4467-A9A6-F9F190255FF9}" type="presParOf" srcId="{D14E1350-4545-4BE3-933E-482AB8336C18}" destId="{3ECFB594-F8B6-455E-9C9B-57F1D831E45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830C3D3-95CE-4904-9671-A5FA152AD329}" type="doc">
      <dgm:prSet loTypeId="urn:microsoft.com/office/officeart/2005/8/layout/hList2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8E37AD8-8C38-44FF-9099-24BF441658E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gm:t>
    </dgm:pt>
    <dgm:pt modelId="{C7C868D5-C343-47E6-A8A2-BD214A15B771}" type="par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D71A2E-581F-4632-9126-848DB4F729BB}" type="sibTrans" cxnId="{A045CB2E-6F57-4499-ACAE-A57B255E764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A0E3C-A418-4E2D-A094-73B8683D76B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</dgm:t>
    </dgm:pt>
    <dgm:pt modelId="{1B52F63B-27A5-43D1-AE4D-7F8DC367510A}" type="par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C540E1-5C3B-466E-8293-16AD80EFF1DF}" type="sibTrans" cxnId="{1A56617B-4C3B-40E7-BC9E-FFE56BE3588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A9FE82-594C-40E1-A8F4-17DB7F906B8C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출고시</a:t>
          </a:r>
        </a:p>
      </dgm:t>
    </dgm:pt>
    <dgm:pt modelId="{264FF51C-3BBF-4647-A741-BCED1180422C}" type="par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300D01-D81F-4CF1-96E8-AC1949F8D55A}" type="sibTrans" cxnId="{BF1DBF29-3932-444C-ABDA-3F482665FD2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FCEE826-B6DD-4C9C-82D5-61B31EABEE63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잔여 유수명 체크</a:t>
          </a:r>
        </a:p>
      </dgm:t>
    </dgm:pt>
    <dgm:pt modelId="{4EB87472-A457-4726-BA08-0955692A3E6D}" type="par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405008-820F-4518-B18F-99E4C82FC760}" type="sibTrans" cxnId="{EECA20C8-2A0E-4092-849B-9E7F0BA3442B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B862D6-D055-4059-8AD6-E6EC9E2CEE2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검사시</a:t>
          </a:r>
        </a:p>
      </dgm:t>
    </dgm:pt>
    <dgm:pt modelId="{99ACC322-C7B3-4727-8CB4-9389915F969A}" type="par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EB51FF-BB3D-4CB7-8DEC-BFB03DCB2212}" type="sibTrans" cxnId="{29E84679-2F92-450F-B9F4-D6D50BBFDAC6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E4B902-DDFC-4D2D-A38B-654A34CFF495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세척여부체크</a:t>
          </a:r>
        </a:p>
      </dgm:t>
    </dgm:pt>
    <dgm:pt modelId="{C647617B-A3CB-438D-A00A-B39E5ECED88C}" type="par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CF02AC92-17C4-4B17-80E9-55D2D3F27107}" type="sibTrans" cxnId="{0C2F1FED-E448-45B8-8B24-F14B5A4B45E0}">
      <dgm:prSet/>
      <dgm:spPr/>
      <dgm:t>
        <a:bodyPr/>
        <a:lstStyle/>
        <a:p>
          <a:pPr latinLnBrk="1"/>
          <a:endParaRPr lang="ko-KR" altLang="en-US" sz="1400"/>
        </a:p>
      </dgm:t>
    </dgm:pt>
    <dgm:pt modelId="{22E9C30D-51A7-4B04-999A-8D61BC13173D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BEB11C-529D-4098-8CB1-0029A8E704A2}" type="sib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8342E91-279B-497A-BEEA-C6E30552F3A9}" type="parTrans" cxnId="{285A33A0-48A3-46A9-AEAD-6F180E5B2732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52FD9A-DE97-451D-B6CB-31080BC534F7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</dgm:t>
    </dgm:pt>
    <dgm:pt modelId="{E75C40FA-5898-4E5E-963B-EBA3AAC6F9D6}" type="par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01A5471B-F410-4EB0-AFD9-3D74B31B2052}" type="sibTrans" cxnId="{FE429C47-CF0D-4D45-A074-29EB61154335}">
      <dgm:prSet/>
      <dgm:spPr/>
      <dgm:t>
        <a:bodyPr/>
        <a:lstStyle/>
        <a:p>
          <a:pPr latinLnBrk="1"/>
          <a:endParaRPr lang="ko-KR" altLang="en-US"/>
        </a:p>
      </dgm:t>
    </dgm:pt>
    <dgm:pt modelId="{1E07AB1B-B067-48A8-80C3-01A243B0CC0B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상태체크</a:t>
          </a:r>
        </a:p>
      </dgm:t>
    </dgm:pt>
    <dgm:pt modelId="{26A36C15-86DD-492C-9235-F8208F7B3BEF}" type="parTrans" cxnId="{5EC75802-8A43-489C-96FC-CD8FCBC52066}">
      <dgm:prSet/>
      <dgm:spPr/>
      <dgm:t>
        <a:bodyPr/>
        <a:lstStyle/>
        <a:p>
          <a:pPr latinLnBrk="1"/>
          <a:endParaRPr lang="ko-KR" altLang="en-US"/>
        </a:p>
      </dgm:t>
    </dgm:pt>
    <dgm:pt modelId="{70CEDDD1-F506-4EA9-BB6C-3694976FD591}" type="sibTrans" cxnId="{5EC75802-8A43-489C-96FC-CD8FCBC52066}">
      <dgm:prSet/>
      <dgm:spPr/>
      <dgm:t>
        <a:bodyPr/>
        <a:lstStyle/>
        <a:p>
          <a:pPr latinLnBrk="1"/>
          <a:endParaRPr lang="ko-KR" altLang="en-US"/>
        </a:p>
      </dgm:t>
    </dgm:pt>
    <dgm:pt modelId="{A9211904-FA46-470E-949F-31D6B4103DFE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검사합격여부체크</a:t>
          </a:r>
        </a:p>
      </dgm:t>
    </dgm:pt>
    <dgm:pt modelId="{5703CDA6-10BE-42BD-85CE-3B006C1B73D8}" type="parTrans" cxnId="{5ADA08EF-B18F-47B6-8BAC-DA5327507B47}">
      <dgm:prSet/>
      <dgm:spPr/>
      <dgm:t>
        <a:bodyPr/>
        <a:lstStyle/>
        <a:p>
          <a:pPr latinLnBrk="1"/>
          <a:endParaRPr lang="ko-KR" altLang="en-US"/>
        </a:p>
      </dgm:t>
    </dgm:pt>
    <dgm:pt modelId="{DA7FD391-00AA-4C0E-94F5-7701A0BA8E0F}" type="sibTrans" cxnId="{5ADA08EF-B18F-47B6-8BAC-DA5327507B47}">
      <dgm:prSet/>
      <dgm:spPr/>
      <dgm:t>
        <a:bodyPr/>
        <a:lstStyle/>
        <a:p>
          <a:pPr latinLnBrk="1"/>
          <a:endParaRPr lang="ko-KR" altLang="en-US"/>
        </a:p>
      </dgm:t>
    </dgm:pt>
    <dgm:pt modelId="{A5514C6D-1B13-483E-B9A6-53CEBBA515C4}">
      <dgm:prSet phldrT="[텍스트]" custT="1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한계수명 체크</a:t>
          </a:r>
        </a:p>
      </dgm:t>
    </dgm:pt>
    <dgm:pt modelId="{D671AD2D-5F0B-498A-849E-EC414085D267}" type="parTrans" cxnId="{CEDC010F-59CC-4FC7-A22C-8C47443FDB8F}">
      <dgm:prSet/>
      <dgm:spPr/>
      <dgm:t>
        <a:bodyPr/>
        <a:lstStyle/>
        <a:p>
          <a:pPr latinLnBrk="1"/>
          <a:endParaRPr lang="ko-KR" altLang="en-US"/>
        </a:p>
      </dgm:t>
    </dgm:pt>
    <dgm:pt modelId="{C76B72BF-22ED-4685-8574-F1ACCCFCB8EC}" type="sibTrans" cxnId="{CEDC010F-59CC-4FC7-A22C-8C47443FDB8F}">
      <dgm:prSet/>
      <dgm:spPr/>
      <dgm:t>
        <a:bodyPr/>
        <a:lstStyle/>
        <a:p>
          <a:pPr latinLnBrk="1"/>
          <a:endParaRPr lang="ko-KR" altLang="en-US"/>
        </a:p>
      </dgm:t>
    </dgm:pt>
    <dgm:pt modelId="{4C84AD88-1093-467A-8B9D-983118E8DB04}" type="pres">
      <dgm:prSet presAssocID="{6830C3D3-95CE-4904-9671-A5FA152AD329}" presName="linearFlow" presStyleCnt="0">
        <dgm:presLayoutVars>
          <dgm:dir/>
          <dgm:animLvl val="lvl"/>
          <dgm:resizeHandles/>
        </dgm:presLayoutVars>
      </dgm:prSet>
      <dgm:spPr/>
    </dgm:pt>
    <dgm:pt modelId="{7ED6EB31-70C0-4FFD-97CC-6933A9E0E788}" type="pres">
      <dgm:prSet presAssocID="{C8E37AD8-8C38-44FF-9099-24BF441658E3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0C6F2E6-50A3-4B5A-9614-8257C4E3E49D}" type="pres">
      <dgm:prSet presAssocID="{C8E37AD8-8C38-44FF-9099-24BF441658E3}" presName="imag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BDEC676-84B2-404F-AD81-E60104DA5534}" type="pres">
      <dgm:prSet presAssocID="{C8E37AD8-8C38-44FF-9099-24BF441658E3}" presName="childNode" presStyleLbl="node1" presStyleIdx="0" presStyleCnt="3">
        <dgm:presLayoutVars>
          <dgm:bulletEnabled val="1"/>
        </dgm:presLayoutVars>
      </dgm:prSet>
      <dgm:spPr/>
    </dgm:pt>
    <dgm:pt modelId="{13A871E9-2244-4245-AE3C-71A5BCFF72E7}" type="pres">
      <dgm:prSet presAssocID="{C8E37AD8-8C38-44FF-9099-24BF441658E3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7A3DC48-D560-43F5-804D-0FAC18B2A587}" type="pres">
      <dgm:prSet presAssocID="{B3D71A2E-581F-4632-9126-848DB4F729BB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FAA500-F8F4-4C7E-A6B2-652F28BC6A9E}" type="pres">
      <dgm:prSet presAssocID="{F3A9FE82-594C-40E1-A8F4-17DB7F906B8C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AE17075-293E-4266-A31F-F4163F62BC70}" type="pres">
      <dgm:prSet presAssocID="{F3A9FE82-594C-40E1-A8F4-17DB7F906B8C}" presName="image" presStyleLbl="fgImgPlace1" presStyleIdx="1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95EB317-FE62-425C-913A-B360215E0497}" type="pres">
      <dgm:prSet presAssocID="{F3A9FE82-594C-40E1-A8F4-17DB7F906B8C}" presName="childNode" presStyleLbl="node1" presStyleIdx="1" presStyleCnt="3">
        <dgm:presLayoutVars>
          <dgm:bulletEnabled val="1"/>
        </dgm:presLayoutVars>
      </dgm:prSet>
      <dgm:spPr/>
    </dgm:pt>
    <dgm:pt modelId="{81168A2E-BCAE-4201-B51B-636502556CC9}" type="pres">
      <dgm:prSet presAssocID="{F3A9FE82-594C-40E1-A8F4-17DB7F906B8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B4AB464-2167-43EC-B0A7-242C8173195B}" type="pres">
      <dgm:prSet presAssocID="{22300D01-D81F-4CF1-96E8-AC1949F8D55A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F3CE7BF-3B46-4C33-9182-0236AC8D18C8}" type="pres">
      <dgm:prSet presAssocID="{37B862D6-D055-4059-8AD6-E6EC9E2CEE24}" presName="compositeNode" presStyleCnt="0">
        <dgm:presLayoutVars>
          <dgm:bulletEnabled val="1"/>
        </dgm:presLayoutVars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426BE36-DD8E-44AA-B513-D5AB7BA57D0E}" type="pres">
      <dgm:prSet presAssocID="{37B862D6-D055-4059-8AD6-E6EC9E2CEE24}" presName="image" presStyleLbl="fgImgPlace1" presStyleIdx="2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ECF2DC97-4BF8-41A1-A28B-BC1C20E9D5A4}" type="pres">
      <dgm:prSet presAssocID="{37B862D6-D055-4059-8AD6-E6EC9E2CEE24}" presName="childNode" presStyleLbl="node1" presStyleIdx="2" presStyleCnt="3">
        <dgm:presLayoutVars>
          <dgm:bulletEnabled val="1"/>
        </dgm:presLayoutVars>
      </dgm:prSet>
      <dgm:spPr/>
    </dgm:pt>
    <dgm:pt modelId="{73D5CD47-8E0B-483C-B6CB-140CF1A6239A}" type="pres">
      <dgm:prSet presAssocID="{37B862D6-D055-4059-8AD6-E6EC9E2CEE2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5EC75802-8A43-489C-96FC-CD8FCBC52066}" srcId="{F3A9FE82-594C-40E1-A8F4-17DB7F906B8C}" destId="{1E07AB1B-B067-48A8-80C3-01A243B0CC0B}" srcOrd="1" destOrd="0" parTransId="{26A36C15-86DD-492C-9235-F8208F7B3BEF}" sibTransId="{70CEDDD1-F506-4EA9-BB6C-3694976FD591}"/>
    <dgm:cxn modelId="{A0BD3904-350A-478A-B415-8C04D4CD350F}" type="presOf" srcId="{1E07AB1B-B067-48A8-80C3-01A243B0CC0B}" destId="{595EB317-FE62-425C-913A-B360215E0497}" srcOrd="0" destOrd="1" presId="urn:microsoft.com/office/officeart/2005/8/layout/hList2"/>
    <dgm:cxn modelId="{CEDC010F-59CC-4FC7-A22C-8C47443FDB8F}" srcId="{37B862D6-D055-4059-8AD6-E6EC9E2CEE24}" destId="{A5514C6D-1B13-483E-B9A6-53CEBBA515C4}" srcOrd="1" destOrd="0" parTransId="{D671AD2D-5F0B-498A-849E-EC414085D267}" sibTransId="{C76B72BF-22ED-4685-8574-F1ACCCFCB8EC}"/>
    <dgm:cxn modelId="{3757DF18-BD0D-403C-A4B0-7F7E1C524E8C}" type="presOf" srcId="{F3A9FE82-594C-40E1-A8F4-17DB7F906B8C}" destId="{81168A2E-BCAE-4201-B51B-636502556CC9}" srcOrd="0" destOrd="0" presId="urn:microsoft.com/office/officeart/2005/8/layout/hList2"/>
    <dgm:cxn modelId="{09893123-7D5B-4A02-B43B-E0AA9DF5546D}" type="presOf" srcId="{A9211904-FA46-470E-949F-31D6B4103DFE}" destId="{1BDEC676-84B2-404F-AD81-E60104DA5534}" srcOrd="0" destOrd="2" presId="urn:microsoft.com/office/officeart/2005/8/layout/hList2"/>
    <dgm:cxn modelId="{3F05CC27-B61F-4D4D-9048-4870F8A9645C}" type="presOf" srcId="{37B862D6-D055-4059-8AD6-E6EC9E2CEE24}" destId="{73D5CD47-8E0B-483C-B6CB-140CF1A6239A}" srcOrd="0" destOrd="0" presId="urn:microsoft.com/office/officeart/2005/8/layout/hList2"/>
    <dgm:cxn modelId="{BF1DBF29-3932-444C-ABDA-3F482665FD26}" srcId="{6830C3D3-95CE-4904-9671-A5FA152AD329}" destId="{F3A9FE82-594C-40E1-A8F4-17DB7F906B8C}" srcOrd="1" destOrd="0" parTransId="{264FF51C-3BBF-4647-A741-BCED1180422C}" sibTransId="{22300D01-D81F-4CF1-96E8-AC1949F8D55A}"/>
    <dgm:cxn modelId="{A045CB2E-6F57-4499-ACAE-A57B255E764E}" srcId="{6830C3D3-95CE-4904-9671-A5FA152AD329}" destId="{C8E37AD8-8C38-44FF-9099-24BF441658E3}" srcOrd="0" destOrd="0" parTransId="{C7C868D5-C343-47E6-A8A2-BD214A15B771}" sibTransId="{B3D71A2E-581F-4632-9126-848DB4F729BB}"/>
    <dgm:cxn modelId="{D0F85736-6D48-4693-884C-7C2155D76528}" type="presOf" srcId="{C8E37AD8-8C38-44FF-9099-24BF441658E3}" destId="{13A871E9-2244-4245-AE3C-71A5BCFF72E7}" srcOrd="0" destOrd="0" presId="urn:microsoft.com/office/officeart/2005/8/layout/hList2"/>
    <dgm:cxn modelId="{5F107140-3D2A-4308-A8D0-9C9415D67760}" type="presOf" srcId="{6FCEE826-B6DD-4C9C-82D5-61B31EABEE63}" destId="{595EB317-FE62-425C-913A-B360215E0497}" srcOrd="0" destOrd="0" presId="urn:microsoft.com/office/officeart/2005/8/layout/hList2"/>
    <dgm:cxn modelId="{FE429C47-CF0D-4D45-A074-29EB61154335}" srcId="{C8E37AD8-8C38-44FF-9099-24BF441658E3}" destId="{7B52FD9A-DE97-451D-B6CB-31080BC534F7}" srcOrd="1" destOrd="0" parTransId="{E75C40FA-5898-4E5E-963B-EBA3AAC6F9D6}" sibTransId="{01A5471B-F410-4EB0-AFD9-3D74B31B2052}"/>
    <dgm:cxn modelId="{29E84679-2F92-450F-B9F4-D6D50BBFDAC6}" srcId="{6830C3D3-95CE-4904-9671-A5FA152AD329}" destId="{37B862D6-D055-4059-8AD6-E6EC9E2CEE24}" srcOrd="2" destOrd="0" parTransId="{99ACC322-C7B3-4727-8CB4-9389915F969A}" sibTransId="{F7EB51FF-BB3D-4CB7-8DEC-BFB03DCB2212}"/>
    <dgm:cxn modelId="{8342BE79-FAD1-4140-8B73-070C119DEA3A}" type="presOf" srcId="{22E9C30D-51A7-4B04-999A-8D61BC13173D}" destId="{ECF2DC97-4BF8-41A1-A28B-BC1C20E9D5A4}" srcOrd="0" destOrd="2" presId="urn:microsoft.com/office/officeart/2005/8/layout/hList2"/>
    <dgm:cxn modelId="{F129E279-8CCC-48DB-BC86-EC9E24AB087C}" type="presOf" srcId="{1CE4B902-DDFC-4D2D-A38B-654A34CFF495}" destId="{ECF2DC97-4BF8-41A1-A28B-BC1C20E9D5A4}" srcOrd="0" destOrd="0" presId="urn:microsoft.com/office/officeart/2005/8/layout/hList2"/>
    <dgm:cxn modelId="{1A56617B-4C3B-40E7-BC9E-FFE56BE35882}" srcId="{C8E37AD8-8C38-44FF-9099-24BF441658E3}" destId="{18AA0E3C-A418-4E2D-A094-73B8683D76B4}" srcOrd="0" destOrd="0" parTransId="{1B52F63B-27A5-43D1-AE4D-7F8DC367510A}" sibTransId="{79C540E1-5C3B-466E-8293-16AD80EFF1DF}"/>
    <dgm:cxn modelId="{5B4BF293-4EC4-4368-BC43-DD5C512500D3}" type="presOf" srcId="{6830C3D3-95CE-4904-9671-A5FA152AD329}" destId="{4C84AD88-1093-467A-8B9D-983118E8DB04}" srcOrd="0" destOrd="0" presId="urn:microsoft.com/office/officeart/2005/8/layout/hList2"/>
    <dgm:cxn modelId="{12EE7F9D-7915-451E-A0EE-88A7B9641D7F}" type="presOf" srcId="{A5514C6D-1B13-483E-B9A6-53CEBBA515C4}" destId="{ECF2DC97-4BF8-41A1-A28B-BC1C20E9D5A4}" srcOrd="0" destOrd="1" presId="urn:microsoft.com/office/officeart/2005/8/layout/hList2"/>
    <dgm:cxn modelId="{285A33A0-48A3-46A9-AEAD-6F180E5B2732}" srcId="{37B862D6-D055-4059-8AD6-E6EC9E2CEE24}" destId="{22E9C30D-51A7-4B04-999A-8D61BC13173D}" srcOrd="2" destOrd="0" parTransId="{E8342E91-279B-497A-BEEA-C6E30552F3A9}" sibTransId="{70BEB11C-529D-4098-8CB1-0029A8E704A2}"/>
    <dgm:cxn modelId="{7A9344A3-9D88-4733-B3DD-F8A892CC061B}" type="presOf" srcId="{18AA0E3C-A418-4E2D-A094-73B8683D76B4}" destId="{1BDEC676-84B2-404F-AD81-E60104DA5534}" srcOrd="0" destOrd="0" presId="urn:microsoft.com/office/officeart/2005/8/layout/hList2"/>
    <dgm:cxn modelId="{EECA20C8-2A0E-4092-849B-9E7F0BA3442B}" srcId="{F3A9FE82-594C-40E1-A8F4-17DB7F906B8C}" destId="{6FCEE826-B6DD-4C9C-82D5-61B31EABEE63}" srcOrd="0" destOrd="0" parTransId="{4EB87472-A457-4726-BA08-0955692A3E6D}" sibTransId="{F6405008-820F-4518-B18F-99E4C82FC760}"/>
    <dgm:cxn modelId="{D01C41EC-6812-4952-AAA1-CD3F93ED7ACE}" type="presOf" srcId="{7B52FD9A-DE97-451D-B6CB-31080BC534F7}" destId="{1BDEC676-84B2-404F-AD81-E60104DA5534}" srcOrd="0" destOrd="1" presId="urn:microsoft.com/office/officeart/2005/8/layout/hList2"/>
    <dgm:cxn modelId="{0C2F1FED-E448-45B8-8B24-F14B5A4B45E0}" srcId="{37B862D6-D055-4059-8AD6-E6EC9E2CEE24}" destId="{1CE4B902-DDFC-4D2D-A38B-654A34CFF495}" srcOrd="0" destOrd="0" parTransId="{C647617B-A3CB-438D-A00A-B39E5ECED88C}" sibTransId="{CF02AC92-17C4-4B17-80E9-55D2D3F27107}"/>
    <dgm:cxn modelId="{5ADA08EF-B18F-47B6-8BAC-DA5327507B47}" srcId="{C8E37AD8-8C38-44FF-9099-24BF441658E3}" destId="{A9211904-FA46-470E-949F-31D6B4103DFE}" srcOrd="2" destOrd="0" parTransId="{5703CDA6-10BE-42BD-85CE-3B006C1B73D8}" sibTransId="{DA7FD391-00AA-4C0E-94F5-7701A0BA8E0F}"/>
    <dgm:cxn modelId="{6B0E3BE1-2309-4297-A530-3CE32D19B4EA}" type="presParOf" srcId="{4C84AD88-1093-467A-8B9D-983118E8DB04}" destId="{7ED6EB31-70C0-4FFD-97CC-6933A9E0E788}" srcOrd="0" destOrd="0" presId="urn:microsoft.com/office/officeart/2005/8/layout/hList2"/>
    <dgm:cxn modelId="{0167E20E-4C40-4635-A441-50AE76B4A65E}" type="presParOf" srcId="{7ED6EB31-70C0-4FFD-97CC-6933A9E0E788}" destId="{10C6F2E6-50A3-4B5A-9614-8257C4E3E49D}" srcOrd="0" destOrd="0" presId="urn:microsoft.com/office/officeart/2005/8/layout/hList2"/>
    <dgm:cxn modelId="{68E8759E-E787-44A0-8CF5-934FE1FA532B}" type="presParOf" srcId="{7ED6EB31-70C0-4FFD-97CC-6933A9E0E788}" destId="{1BDEC676-84B2-404F-AD81-E60104DA5534}" srcOrd="1" destOrd="0" presId="urn:microsoft.com/office/officeart/2005/8/layout/hList2"/>
    <dgm:cxn modelId="{60843376-52AB-4E14-8A42-63D72F6D4CD8}" type="presParOf" srcId="{7ED6EB31-70C0-4FFD-97CC-6933A9E0E788}" destId="{13A871E9-2244-4245-AE3C-71A5BCFF72E7}" srcOrd="2" destOrd="0" presId="urn:microsoft.com/office/officeart/2005/8/layout/hList2"/>
    <dgm:cxn modelId="{AF81EA4C-3EB4-4E71-B266-F9B785B932BE}" type="presParOf" srcId="{4C84AD88-1093-467A-8B9D-983118E8DB04}" destId="{37A3DC48-D560-43F5-804D-0FAC18B2A587}" srcOrd="1" destOrd="0" presId="urn:microsoft.com/office/officeart/2005/8/layout/hList2"/>
    <dgm:cxn modelId="{FFEFD86F-7AD5-48F3-A70A-CC482216F89D}" type="presParOf" srcId="{4C84AD88-1093-467A-8B9D-983118E8DB04}" destId="{C0FAA500-F8F4-4C7E-A6B2-652F28BC6A9E}" srcOrd="2" destOrd="0" presId="urn:microsoft.com/office/officeart/2005/8/layout/hList2"/>
    <dgm:cxn modelId="{1927EB1E-2667-4BEA-B8B7-97CFC8EAB5D9}" type="presParOf" srcId="{C0FAA500-F8F4-4C7E-A6B2-652F28BC6A9E}" destId="{3AE17075-293E-4266-A31F-F4163F62BC70}" srcOrd="0" destOrd="0" presId="urn:microsoft.com/office/officeart/2005/8/layout/hList2"/>
    <dgm:cxn modelId="{EFF25AF8-85F5-4B88-8227-E18BD73F6982}" type="presParOf" srcId="{C0FAA500-F8F4-4C7E-A6B2-652F28BC6A9E}" destId="{595EB317-FE62-425C-913A-B360215E0497}" srcOrd="1" destOrd="0" presId="urn:microsoft.com/office/officeart/2005/8/layout/hList2"/>
    <dgm:cxn modelId="{FE0EC5CE-219F-4E46-B9F7-F26A2F6CE7A1}" type="presParOf" srcId="{C0FAA500-F8F4-4C7E-A6B2-652F28BC6A9E}" destId="{81168A2E-BCAE-4201-B51B-636502556CC9}" srcOrd="2" destOrd="0" presId="urn:microsoft.com/office/officeart/2005/8/layout/hList2"/>
    <dgm:cxn modelId="{92DF8A18-1B7A-406A-98F0-C2AA532EA22E}" type="presParOf" srcId="{4C84AD88-1093-467A-8B9D-983118E8DB04}" destId="{3B4AB464-2167-43EC-B0A7-242C8173195B}" srcOrd="3" destOrd="0" presId="urn:microsoft.com/office/officeart/2005/8/layout/hList2"/>
    <dgm:cxn modelId="{56E68FE3-82DA-49A4-B29E-9E104970405D}" type="presParOf" srcId="{4C84AD88-1093-467A-8B9D-983118E8DB04}" destId="{CF3CE7BF-3B46-4C33-9182-0236AC8D18C8}" srcOrd="4" destOrd="0" presId="urn:microsoft.com/office/officeart/2005/8/layout/hList2"/>
    <dgm:cxn modelId="{970D09E8-7CCF-4E01-9DD2-839A028339A9}" type="presParOf" srcId="{CF3CE7BF-3B46-4C33-9182-0236AC8D18C8}" destId="{3426BE36-DD8E-44AA-B513-D5AB7BA57D0E}" srcOrd="0" destOrd="0" presId="urn:microsoft.com/office/officeart/2005/8/layout/hList2"/>
    <dgm:cxn modelId="{662C9E4A-C274-466A-83D1-7B51C6AC7D00}" type="presParOf" srcId="{CF3CE7BF-3B46-4C33-9182-0236AC8D18C8}" destId="{ECF2DC97-4BF8-41A1-A28B-BC1C20E9D5A4}" srcOrd="1" destOrd="0" presId="urn:microsoft.com/office/officeart/2005/8/layout/hList2"/>
    <dgm:cxn modelId="{4A9F0453-8396-4F9C-9F22-E47373DC5FF7}" type="presParOf" srcId="{CF3CE7BF-3B46-4C33-9182-0236AC8D18C8}" destId="{73D5CD47-8E0B-483C-B6CB-140CF1A623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216CB2E-1F4B-4623-B8EB-FCDF7FFEAE5F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D7FC5B9F-4D48-4F60-9B43-BCD50354D239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기초관리</a:t>
          </a:r>
          <a:endParaRPr lang="en-US" altLang="ko-KR" sz="2400" dirty="0"/>
        </a:p>
        <a:p>
          <a:pPr latinLnBrk="1"/>
          <a:r>
            <a:rPr lang="ko-KR" altLang="en-US" sz="2400" dirty="0"/>
            <a:t>생산관리</a:t>
          </a:r>
          <a:endParaRPr lang="en-US" altLang="ko-KR" sz="2400" dirty="0"/>
        </a:p>
        <a:p>
          <a:pPr latinLnBrk="1"/>
          <a:r>
            <a:rPr lang="ko-KR" altLang="en-US" sz="2400" dirty="0"/>
            <a:t>설계관리</a:t>
          </a:r>
          <a:endParaRPr lang="en-US" altLang="ko-KR" sz="2400" dirty="0"/>
        </a:p>
        <a:p>
          <a:pPr latinLnBrk="1"/>
          <a:r>
            <a:rPr lang="en-US" altLang="ko-KR" sz="2400" dirty="0"/>
            <a:t>SMT </a:t>
          </a:r>
          <a:r>
            <a:rPr lang="ko-KR" altLang="en-US" sz="2400"/>
            <a:t>관리</a:t>
          </a:r>
          <a:endParaRPr lang="en-US" altLang="ko-KR" sz="2400" dirty="0"/>
        </a:p>
        <a:p>
          <a:pPr latinLnBrk="1"/>
          <a:r>
            <a:rPr lang="ko-KR" altLang="en-US" sz="2400" dirty="0"/>
            <a:t>품질관리</a:t>
          </a:r>
          <a:endParaRPr lang="en-US" altLang="ko-KR" sz="2400" dirty="0"/>
        </a:p>
        <a:p>
          <a:pPr latinLnBrk="1"/>
          <a:r>
            <a:rPr lang="en-US" altLang="ko-KR" sz="2400" dirty="0"/>
            <a:t>…</a:t>
          </a:r>
          <a:endParaRPr lang="ko-KR" altLang="en-US" sz="2400" dirty="0"/>
        </a:p>
      </dgm:t>
    </dgm:pt>
    <dgm:pt modelId="{ECA57191-99D1-4C36-8F46-2156C9E452D8}" type="parTrans" cxnId="{24F49BC4-286E-41C7-94F6-1AC0A6BD1776}">
      <dgm:prSet/>
      <dgm:spPr/>
      <dgm:t>
        <a:bodyPr/>
        <a:lstStyle/>
        <a:p>
          <a:pPr latinLnBrk="1"/>
          <a:endParaRPr lang="ko-KR" altLang="en-US"/>
        </a:p>
      </dgm:t>
    </dgm:pt>
    <dgm:pt modelId="{AC5FE388-5332-4AF3-85CD-029E700F94B4}" type="sibTrans" cxnId="{24F49BC4-286E-41C7-94F6-1AC0A6BD1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D6147A-E031-4268-BAF9-6A2D4708A7BE}" type="pres">
      <dgm:prSet presAssocID="{B216CB2E-1F4B-4623-B8EB-FCDF7FFEAE5F}" presName="Name0" presStyleCnt="0">
        <dgm:presLayoutVars>
          <dgm:chMax val="21"/>
          <dgm:chPref val="21"/>
        </dgm:presLayoutVars>
      </dgm:prSet>
      <dgm:spPr/>
    </dgm:pt>
    <dgm:pt modelId="{53C586BB-F420-437A-9AF4-CA78EE10F707}" type="pres">
      <dgm:prSet presAssocID="{D7FC5B9F-4D48-4F60-9B43-BCD50354D239}" presName="text1" presStyleCnt="0"/>
      <dgm:spPr/>
    </dgm:pt>
    <dgm:pt modelId="{3CF878F0-F0E2-431A-9DD5-462C86B18EB9}" type="pres">
      <dgm:prSet presAssocID="{D7FC5B9F-4D48-4F60-9B43-BCD50354D239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841A77E4-76F4-46E1-BA67-B3ACF73A70BA}" type="pres">
      <dgm:prSet presAssocID="{D7FC5B9F-4D48-4F60-9B43-BCD50354D239}" presName="textaccent1" presStyleCnt="0"/>
      <dgm:spPr/>
    </dgm:pt>
    <dgm:pt modelId="{4641095D-9001-405B-91A6-BC11915B4181}" type="pres">
      <dgm:prSet presAssocID="{D7FC5B9F-4D48-4F60-9B43-BCD50354D239}" presName="accentRepeatNode" presStyleLbl="solidAlignAcc1" presStyleIdx="0" presStyleCnt="2"/>
      <dgm:spPr/>
    </dgm:pt>
    <dgm:pt modelId="{6EECE24C-D97A-4637-B432-47B99720B294}" type="pres">
      <dgm:prSet presAssocID="{AC5FE388-5332-4AF3-85CD-029E700F94B4}" presName="image1" presStyleCnt="0"/>
      <dgm:spPr/>
    </dgm:pt>
    <dgm:pt modelId="{BAE191CD-EDB7-4267-8790-6634ACEA357B}" type="pres">
      <dgm:prSet presAssocID="{AC5FE388-5332-4AF3-85CD-029E700F94B4}" presName="imageRepeatNode" presStyleLbl="alignAcc1" presStyleIdx="0" presStyleCnt="1"/>
      <dgm:spPr/>
    </dgm:pt>
    <dgm:pt modelId="{63601E84-6317-4C50-A3D8-77A41ADD890A}" type="pres">
      <dgm:prSet presAssocID="{AC5FE388-5332-4AF3-85CD-029E700F94B4}" presName="imageaccent1" presStyleCnt="0"/>
      <dgm:spPr/>
    </dgm:pt>
    <dgm:pt modelId="{A7891E89-4F07-4F82-BDE7-3F053412F17B}" type="pres">
      <dgm:prSet presAssocID="{AC5FE388-5332-4AF3-85CD-029E700F94B4}" presName="accentRepeatNode" presStyleLbl="solidAlignAcc1" presStyleIdx="1" presStyleCnt="2"/>
      <dgm:spPr/>
    </dgm:pt>
  </dgm:ptLst>
  <dgm:cxnLst>
    <dgm:cxn modelId="{5DCC231A-485F-46C8-8A70-D899F5AE9015}" type="presOf" srcId="{B216CB2E-1F4B-4623-B8EB-FCDF7FFEAE5F}" destId="{00D6147A-E031-4268-BAF9-6A2D4708A7BE}" srcOrd="0" destOrd="0" presId="urn:microsoft.com/office/officeart/2008/layout/HexagonCluster"/>
    <dgm:cxn modelId="{CB268E80-8D12-4F59-B6D1-91B4BE841004}" type="presOf" srcId="{D7FC5B9F-4D48-4F60-9B43-BCD50354D239}" destId="{3CF878F0-F0E2-431A-9DD5-462C86B18EB9}" srcOrd="0" destOrd="0" presId="urn:microsoft.com/office/officeart/2008/layout/HexagonCluster"/>
    <dgm:cxn modelId="{883FA8B7-5FE7-4305-9456-D410C35B282F}" type="presOf" srcId="{AC5FE388-5332-4AF3-85CD-029E700F94B4}" destId="{BAE191CD-EDB7-4267-8790-6634ACEA357B}" srcOrd="0" destOrd="0" presId="urn:microsoft.com/office/officeart/2008/layout/HexagonCluster"/>
    <dgm:cxn modelId="{24F49BC4-286E-41C7-94F6-1AC0A6BD1776}" srcId="{B216CB2E-1F4B-4623-B8EB-FCDF7FFEAE5F}" destId="{D7FC5B9F-4D48-4F60-9B43-BCD50354D239}" srcOrd="0" destOrd="0" parTransId="{ECA57191-99D1-4C36-8F46-2156C9E452D8}" sibTransId="{AC5FE388-5332-4AF3-85CD-029E700F94B4}"/>
    <dgm:cxn modelId="{A2721705-9585-43DD-AB6C-026E15E5434E}" type="presParOf" srcId="{00D6147A-E031-4268-BAF9-6A2D4708A7BE}" destId="{53C586BB-F420-437A-9AF4-CA78EE10F707}" srcOrd="0" destOrd="0" presId="urn:microsoft.com/office/officeart/2008/layout/HexagonCluster"/>
    <dgm:cxn modelId="{EBBBA088-2415-4C1F-993C-CF00EFCE61E7}" type="presParOf" srcId="{53C586BB-F420-437A-9AF4-CA78EE10F707}" destId="{3CF878F0-F0E2-431A-9DD5-462C86B18EB9}" srcOrd="0" destOrd="0" presId="urn:microsoft.com/office/officeart/2008/layout/HexagonCluster"/>
    <dgm:cxn modelId="{A5EBBE06-E0AD-48A0-B655-FD058F78EABE}" type="presParOf" srcId="{00D6147A-E031-4268-BAF9-6A2D4708A7BE}" destId="{841A77E4-76F4-46E1-BA67-B3ACF73A70BA}" srcOrd="1" destOrd="0" presId="urn:microsoft.com/office/officeart/2008/layout/HexagonCluster"/>
    <dgm:cxn modelId="{BD5058A9-9536-4E52-80C0-3AA9F80F122A}" type="presParOf" srcId="{841A77E4-76F4-46E1-BA67-B3ACF73A70BA}" destId="{4641095D-9001-405B-91A6-BC11915B4181}" srcOrd="0" destOrd="0" presId="urn:microsoft.com/office/officeart/2008/layout/HexagonCluster"/>
    <dgm:cxn modelId="{BD377226-3721-417C-B786-B04DA6BDC68B}" type="presParOf" srcId="{00D6147A-E031-4268-BAF9-6A2D4708A7BE}" destId="{6EECE24C-D97A-4637-B432-47B99720B294}" srcOrd="2" destOrd="0" presId="urn:microsoft.com/office/officeart/2008/layout/HexagonCluster"/>
    <dgm:cxn modelId="{65AE0667-7959-40F8-865A-EAF277D43209}" type="presParOf" srcId="{6EECE24C-D97A-4637-B432-47B99720B294}" destId="{BAE191CD-EDB7-4267-8790-6634ACEA357B}" srcOrd="0" destOrd="0" presId="urn:microsoft.com/office/officeart/2008/layout/HexagonCluster"/>
    <dgm:cxn modelId="{2BC56CFF-8F1E-4B21-A402-DDCA64C15E32}" type="presParOf" srcId="{00D6147A-E031-4268-BAF9-6A2D4708A7BE}" destId="{63601E84-6317-4C50-A3D8-77A41ADD890A}" srcOrd="3" destOrd="0" presId="urn:microsoft.com/office/officeart/2008/layout/HexagonCluster"/>
    <dgm:cxn modelId="{8162E72C-4E33-4D46-B7C8-9047C56D1394}" type="presParOf" srcId="{63601E84-6317-4C50-A3D8-77A41ADD890A}" destId="{A7891E89-4F07-4F82-BDE7-3F053412F17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0DF961-D51B-4F33-8AD4-862D8FB5ACB0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ABE80445-0C4A-4AAF-A725-2BD7732030A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용어설명</a:t>
          </a:r>
        </a:p>
      </dgm:t>
    </dgm:pt>
    <dgm:pt modelId="{3AD2C0FE-1D4D-4AD3-8CD6-DA3F9F593CF1}" type="parTrans" cxnId="{C417BFF2-D4F3-4C94-A22E-130A982486F5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F6160A1-8173-455A-B608-7E0B797BE19D}" type="sibTrans" cxnId="{C417BFF2-D4F3-4C94-A22E-130A982486F5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B98530-E016-49EA-B533-4D1B546E4982}">
      <dgm:prSet phldrT="[텍스트]" custT="1"/>
      <dgm:spPr/>
      <dgm:t>
        <a:bodyPr/>
        <a:lstStyle/>
        <a:p>
          <a:pPr latinLnBrk="1"/>
          <a:r>
            <a:rPr lang="en-US" altLang="ko-KR" sz="2400" b="1" i="0" dirty="0"/>
            <a:t>MES</a:t>
          </a:r>
        </a:p>
        <a:p>
          <a:pPr latinLnBrk="1"/>
          <a:r>
            <a:rPr lang="en-US" sz="2400" b="1" i="0" dirty="0"/>
            <a:t>Manufacturing Execution System</a:t>
          </a:r>
        </a:p>
      </dgm:t>
    </dgm:pt>
    <dgm:pt modelId="{8E16128C-AEAC-4A45-865D-163A8647B411}" type="parTrans" cxnId="{07599411-6CA6-4D8A-AE83-70658994A8D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63B50B-040F-4E54-B71F-FC1A3B1142C1}" type="sibTrans" cxnId="{07599411-6CA6-4D8A-AE83-70658994A8D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D71F70-85DB-4061-812D-853E986B53B6}">
      <dgm:prSet phldrT="[텍스트]" custT="1"/>
      <dgm:spPr/>
      <dgm:t>
        <a:bodyPr/>
        <a:lstStyle/>
        <a:p>
          <a:pPr latinLnBrk="1"/>
          <a:r>
            <a:rPr lang="en-US" altLang="ko-KR" sz="2400" b="1" dirty="0">
              <a:latin typeface="+mn-lt"/>
              <a:ea typeface="맑은 고딕" panose="020B0503020000020004" pitchFamily="50" charset="-127"/>
            </a:rPr>
            <a:t>NSNP </a:t>
          </a:r>
          <a:r>
            <a:rPr lang="ko-KR" altLang="en-US" sz="2400" b="1">
              <a:latin typeface="+mn-lt"/>
              <a:ea typeface="맑은 고딕" panose="020B0503020000020004" pitchFamily="50" charset="-127"/>
            </a:rPr>
            <a:t>장비</a:t>
          </a:r>
          <a:endParaRPr lang="en-US" altLang="ko-KR" sz="2400" b="1" dirty="0">
            <a:latin typeface="+mn-lt"/>
            <a:ea typeface="맑은 고딕" panose="020B0503020000020004" pitchFamily="50" charset="-127"/>
          </a:endParaRPr>
        </a:p>
        <a:p>
          <a:pPr latinLnBrk="1"/>
          <a:r>
            <a:rPr lang="en-US" altLang="ko-KR" sz="2400" b="1" dirty="0">
              <a:latin typeface="+mn-lt"/>
              <a:ea typeface="맑은 고딕" panose="020B0503020000020004" pitchFamily="50" charset="-127"/>
            </a:rPr>
            <a:t>No Scan No Production</a:t>
          </a:r>
          <a:endParaRPr lang="ko-KR" altLang="en-US" sz="2400" b="1" dirty="0">
            <a:latin typeface="+mn-lt"/>
            <a:ea typeface="맑은 고딕" panose="020B0503020000020004" pitchFamily="50" charset="-127"/>
          </a:endParaRPr>
        </a:p>
      </dgm:t>
    </dgm:pt>
    <dgm:pt modelId="{BC9660FC-FA65-40F0-8C59-1D5C2D7879A0}" type="parTrans" cxnId="{92B92E2E-107C-4998-BA22-5ED7EF4304BD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709043C-66EE-45B1-99CF-C6AC3E51A7F0}" type="sibTrans" cxnId="{92B92E2E-107C-4998-BA22-5ED7EF4304BD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32AC91-5AE7-4FA2-A0EE-20C72811CE46}">
      <dgm:prSet phldrT="[텍스트]" custT="1"/>
      <dgm:spPr/>
      <dgm:t>
        <a:bodyPr/>
        <a:lstStyle/>
        <a:p>
          <a:pPr latinLnBrk="1"/>
          <a:r>
            <a:rPr lang="ko-KR" altLang="en-US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제조실행시스템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(Manufacturing Execution System, 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줄여서 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MES)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은 기업의 생산 현장에서 작업 일정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작업 지시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품질 관리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작업 실적 집계 등 제반 활동을 지원하기 위한 관리 시스템을 말한다</a:t>
          </a:r>
          <a:r>
            <a:rPr lang="en-US" altLang="ko-KR" sz="1400" b="1" i="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400" b="1" i="0">
              <a:latin typeface="맑은 고딕" panose="020B0503020000020004" pitchFamily="50" charset="-127"/>
              <a:ea typeface="맑은 고딕" panose="020B0503020000020004" pitchFamily="50" charset="-127"/>
            </a:rPr>
            <a:t>생산공정관리시스템이라 불리기도 한다</a:t>
          </a:r>
          <a:endParaRPr lang="ko-KR" altLang="en-US" sz="1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48AE32-62E1-4B81-A166-0D8F4CB6BF20}" type="parTrans" cxnId="{47CF38B5-E5B5-458C-A9C1-C79A346EA9D4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548827-9CD3-4FCD-B7F0-52DB985FCD90}" type="sibTrans" cxnId="{47CF38B5-E5B5-458C-A9C1-C79A346EA9D4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9BEAF4D-FE8E-4FC7-B8EC-723DA6D1BBF9}">
      <dgm:prSet phldrT="[텍스트]" custT="1"/>
      <dgm:spPr/>
      <dgm:t>
        <a:bodyPr/>
        <a:lstStyle/>
        <a:p>
          <a:pPr latinLnBrk="1"/>
          <a:r>
            <a: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생산공정 에서 발생하는 불량</a:t>
          </a:r>
          <a:r>
            <a: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rPr>
            <a:t>예외</a:t>
          </a:r>
          <a:r>
            <a: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rPr>
            <a:t>미처리</a:t>
          </a:r>
          <a:r>
            <a: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rPr>
            <a:t>미준수 등 품질에 영향을 미칠수 있는 상황을 통제하기 위한 공정제어 장비로서 </a:t>
          </a:r>
          <a:r>
            <a: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MES </a:t>
          </a:r>
          <a:r>
            <a: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rPr>
            <a:t>와 연동하여 공정을 세우거나 경보를 발생시키는 용도로 사용한다</a:t>
          </a:r>
          <a:r>
            <a: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B25370B-FC61-4C2D-BB45-54C6EB07D9AA}" type="parTrans" cxnId="{DEBCFBDC-B1ED-44A2-88C7-4F02212F4E59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8FE5F2-4C19-41E3-A03C-94ECF1CE6131}" type="sibTrans" cxnId="{DEBCFBDC-B1ED-44A2-88C7-4F02212F4E59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A953EBE-E53F-42BF-9158-8EE8EE6B87F9}" type="pres">
      <dgm:prSet presAssocID="{350DF961-D51B-4F33-8AD4-862D8FB5ACB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F3BB0C-EABF-414B-BDCD-6FFEDE6B7EC8}" type="pres">
      <dgm:prSet presAssocID="{350DF961-D51B-4F33-8AD4-862D8FB5ACB0}" presName="matrix" presStyleCnt="0"/>
      <dgm:spPr/>
    </dgm:pt>
    <dgm:pt modelId="{986200DB-F6A1-418A-8816-BF1050BAA4A6}" type="pres">
      <dgm:prSet presAssocID="{350DF961-D51B-4F33-8AD4-862D8FB5ACB0}" presName="tile1" presStyleLbl="node1" presStyleIdx="0" presStyleCnt="4" custLinFactNeighborX="3" custLinFactNeighborY="-1036"/>
      <dgm:spPr/>
    </dgm:pt>
    <dgm:pt modelId="{BB039C15-831A-4A00-9482-8FE146EE171B}" type="pres">
      <dgm:prSet presAssocID="{350DF961-D51B-4F33-8AD4-862D8FB5ACB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4C00A5-281B-4B77-B5B8-5DB6CA3E0DB4}" type="pres">
      <dgm:prSet presAssocID="{350DF961-D51B-4F33-8AD4-862D8FB5ACB0}" presName="tile2" presStyleLbl="node1" presStyleIdx="1" presStyleCnt="4"/>
      <dgm:spPr/>
    </dgm:pt>
    <dgm:pt modelId="{D91D8C25-265E-4E4E-B976-119EFB7FE53B}" type="pres">
      <dgm:prSet presAssocID="{350DF961-D51B-4F33-8AD4-862D8FB5ACB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16E41E5-9623-4961-9B5E-CA46D54FE5D7}" type="pres">
      <dgm:prSet presAssocID="{350DF961-D51B-4F33-8AD4-862D8FB5ACB0}" presName="tile3" presStyleLbl="node1" presStyleIdx="2" presStyleCnt="4" custLinFactNeighborY="1036"/>
      <dgm:spPr/>
    </dgm:pt>
    <dgm:pt modelId="{FED49193-9E31-4E27-B1E2-B58856682CF3}" type="pres">
      <dgm:prSet presAssocID="{350DF961-D51B-4F33-8AD4-862D8FB5ACB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F8E172C-367D-46FF-9B1A-E4C560F438BE}" type="pres">
      <dgm:prSet presAssocID="{350DF961-D51B-4F33-8AD4-862D8FB5ACB0}" presName="tile4" presStyleLbl="node1" presStyleIdx="3" presStyleCnt="4"/>
      <dgm:spPr/>
    </dgm:pt>
    <dgm:pt modelId="{73CE1582-84E2-47F9-9478-99C8977BB23E}" type="pres">
      <dgm:prSet presAssocID="{350DF961-D51B-4F33-8AD4-862D8FB5ACB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5F560E6-062F-4141-A629-DC9890131FAD}" type="pres">
      <dgm:prSet presAssocID="{350DF961-D51B-4F33-8AD4-862D8FB5ACB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29EC403-C7C9-4458-B704-7593058E5421}" type="presOf" srcId="{29BEAF4D-FE8E-4FC7-B8EC-723DA6D1BBF9}" destId="{73CE1582-84E2-47F9-9478-99C8977BB23E}" srcOrd="1" destOrd="0" presId="urn:microsoft.com/office/officeart/2005/8/layout/matrix1"/>
    <dgm:cxn modelId="{07599411-6CA6-4D8A-AE83-70658994A8D8}" srcId="{ABE80445-0C4A-4AAF-A725-2BD7732030A5}" destId="{1FB98530-E016-49EA-B533-4D1B546E4982}" srcOrd="0" destOrd="0" parTransId="{8E16128C-AEAC-4A45-865D-163A8647B411}" sibTransId="{1463B50B-040F-4E54-B71F-FC1A3B1142C1}"/>
    <dgm:cxn modelId="{A25A1D1C-6139-4777-87A6-C30FF60CC0C9}" type="presOf" srcId="{ABE80445-0C4A-4AAF-A725-2BD7732030A5}" destId="{D5F560E6-062F-4141-A629-DC9890131FAD}" srcOrd="0" destOrd="0" presId="urn:microsoft.com/office/officeart/2005/8/layout/matrix1"/>
    <dgm:cxn modelId="{420CF41D-24AB-4BD4-8292-C17995B85E4F}" type="presOf" srcId="{1B32AC91-5AE7-4FA2-A0EE-20C72811CE46}" destId="{B16E41E5-9623-4961-9B5E-CA46D54FE5D7}" srcOrd="0" destOrd="0" presId="urn:microsoft.com/office/officeart/2005/8/layout/matrix1"/>
    <dgm:cxn modelId="{93956F28-D433-4FDA-81B7-FDA388326D80}" type="presOf" srcId="{1FB98530-E016-49EA-B533-4D1B546E4982}" destId="{BB039C15-831A-4A00-9482-8FE146EE171B}" srcOrd="1" destOrd="0" presId="urn:microsoft.com/office/officeart/2005/8/layout/matrix1"/>
    <dgm:cxn modelId="{4AC3792A-44CB-4686-9E6A-241842A43C25}" type="presOf" srcId="{1FB98530-E016-49EA-B533-4D1B546E4982}" destId="{986200DB-F6A1-418A-8816-BF1050BAA4A6}" srcOrd="0" destOrd="0" presId="urn:microsoft.com/office/officeart/2005/8/layout/matrix1"/>
    <dgm:cxn modelId="{92B92E2E-107C-4998-BA22-5ED7EF4304BD}" srcId="{ABE80445-0C4A-4AAF-A725-2BD7732030A5}" destId="{8CD71F70-85DB-4061-812D-853E986B53B6}" srcOrd="1" destOrd="0" parTransId="{BC9660FC-FA65-40F0-8C59-1D5C2D7879A0}" sibTransId="{E709043C-66EE-45B1-99CF-C6AC3E51A7F0}"/>
    <dgm:cxn modelId="{DEC0C73D-541F-4C03-8A0F-14920701E81C}" type="presOf" srcId="{8CD71F70-85DB-4061-812D-853E986B53B6}" destId="{D91D8C25-265E-4E4E-B976-119EFB7FE53B}" srcOrd="1" destOrd="0" presId="urn:microsoft.com/office/officeart/2005/8/layout/matrix1"/>
    <dgm:cxn modelId="{1D9AA9A8-2837-4759-9737-605C45369E0F}" type="presOf" srcId="{1B32AC91-5AE7-4FA2-A0EE-20C72811CE46}" destId="{FED49193-9E31-4E27-B1E2-B58856682CF3}" srcOrd="1" destOrd="0" presId="urn:microsoft.com/office/officeart/2005/8/layout/matrix1"/>
    <dgm:cxn modelId="{47CF38B5-E5B5-458C-A9C1-C79A346EA9D4}" srcId="{ABE80445-0C4A-4AAF-A725-2BD7732030A5}" destId="{1B32AC91-5AE7-4FA2-A0EE-20C72811CE46}" srcOrd="2" destOrd="0" parTransId="{7A48AE32-62E1-4B81-A166-0D8F4CB6BF20}" sibTransId="{F9548827-9CD3-4FCD-B7F0-52DB985FCD90}"/>
    <dgm:cxn modelId="{159BC2BA-68DE-4E0E-82B3-15CAC52E0C2E}" type="presOf" srcId="{350DF961-D51B-4F33-8AD4-862D8FB5ACB0}" destId="{EA953EBE-E53F-42BF-9158-8EE8EE6B87F9}" srcOrd="0" destOrd="0" presId="urn:microsoft.com/office/officeart/2005/8/layout/matrix1"/>
    <dgm:cxn modelId="{56A0E1BB-1295-471F-A564-CC04DBCFA085}" type="presOf" srcId="{29BEAF4D-FE8E-4FC7-B8EC-723DA6D1BBF9}" destId="{CF8E172C-367D-46FF-9B1A-E4C560F438BE}" srcOrd="0" destOrd="0" presId="urn:microsoft.com/office/officeart/2005/8/layout/matrix1"/>
    <dgm:cxn modelId="{DEBCFBDC-B1ED-44A2-88C7-4F02212F4E59}" srcId="{ABE80445-0C4A-4AAF-A725-2BD7732030A5}" destId="{29BEAF4D-FE8E-4FC7-B8EC-723DA6D1BBF9}" srcOrd="3" destOrd="0" parTransId="{8B25370B-FC61-4C2D-BB45-54C6EB07D9AA}" sibTransId="{E58FE5F2-4C19-41E3-A03C-94ECF1CE6131}"/>
    <dgm:cxn modelId="{26A626EF-C411-445F-B818-BF930DAAA6BF}" type="presOf" srcId="{8CD71F70-85DB-4061-812D-853E986B53B6}" destId="{C74C00A5-281B-4B77-B5B8-5DB6CA3E0DB4}" srcOrd="0" destOrd="0" presId="urn:microsoft.com/office/officeart/2005/8/layout/matrix1"/>
    <dgm:cxn modelId="{C417BFF2-D4F3-4C94-A22E-130A982486F5}" srcId="{350DF961-D51B-4F33-8AD4-862D8FB5ACB0}" destId="{ABE80445-0C4A-4AAF-A725-2BD7732030A5}" srcOrd="0" destOrd="0" parTransId="{3AD2C0FE-1D4D-4AD3-8CD6-DA3F9F593CF1}" sibTransId="{8F6160A1-8173-455A-B608-7E0B797BE19D}"/>
    <dgm:cxn modelId="{7E964204-312D-4F0D-96AA-E70CA7A7C8D4}" type="presParOf" srcId="{EA953EBE-E53F-42BF-9158-8EE8EE6B87F9}" destId="{24F3BB0C-EABF-414B-BDCD-6FFEDE6B7EC8}" srcOrd="0" destOrd="0" presId="urn:microsoft.com/office/officeart/2005/8/layout/matrix1"/>
    <dgm:cxn modelId="{373F5C2B-07CE-4DEC-A78F-B3E860906D6C}" type="presParOf" srcId="{24F3BB0C-EABF-414B-BDCD-6FFEDE6B7EC8}" destId="{986200DB-F6A1-418A-8816-BF1050BAA4A6}" srcOrd="0" destOrd="0" presId="urn:microsoft.com/office/officeart/2005/8/layout/matrix1"/>
    <dgm:cxn modelId="{E5C47671-9953-4517-BB20-C950F3284900}" type="presParOf" srcId="{24F3BB0C-EABF-414B-BDCD-6FFEDE6B7EC8}" destId="{BB039C15-831A-4A00-9482-8FE146EE171B}" srcOrd="1" destOrd="0" presId="urn:microsoft.com/office/officeart/2005/8/layout/matrix1"/>
    <dgm:cxn modelId="{DB9396F1-5C7A-4901-BC3A-1D4D9B8B3807}" type="presParOf" srcId="{24F3BB0C-EABF-414B-BDCD-6FFEDE6B7EC8}" destId="{C74C00A5-281B-4B77-B5B8-5DB6CA3E0DB4}" srcOrd="2" destOrd="0" presId="urn:microsoft.com/office/officeart/2005/8/layout/matrix1"/>
    <dgm:cxn modelId="{35C75FB4-3451-4DD7-8DB6-AEEED04B55AB}" type="presParOf" srcId="{24F3BB0C-EABF-414B-BDCD-6FFEDE6B7EC8}" destId="{D91D8C25-265E-4E4E-B976-119EFB7FE53B}" srcOrd="3" destOrd="0" presId="urn:microsoft.com/office/officeart/2005/8/layout/matrix1"/>
    <dgm:cxn modelId="{9D80C086-C06D-48F2-919F-96EC518C1DBF}" type="presParOf" srcId="{24F3BB0C-EABF-414B-BDCD-6FFEDE6B7EC8}" destId="{B16E41E5-9623-4961-9B5E-CA46D54FE5D7}" srcOrd="4" destOrd="0" presId="urn:microsoft.com/office/officeart/2005/8/layout/matrix1"/>
    <dgm:cxn modelId="{D4A00CF2-5F9E-4679-9590-9B5076240710}" type="presParOf" srcId="{24F3BB0C-EABF-414B-BDCD-6FFEDE6B7EC8}" destId="{FED49193-9E31-4E27-B1E2-B58856682CF3}" srcOrd="5" destOrd="0" presId="urn:microsoft.com/office/officeart/2005/8/layout/matrix1"/>
    <dgm:cxn modelId="{60C57975-831F-4FF9-A8A6-4A7BEB6E336C}" type="presParOf" srcId="{24F3BB0C-EABF-414B-BDCD-6FFEDE6B7EC8}" destId="{CF8E172C-367D-46FF-9B1A-E4C560F438BE}" srcOrd="6" destOrd="0" presId="urn:microsoft.com/office/officeart/2005/8/layout/matrix1"/>
    <dgm:cxn modelId="{3BAF83D1-C3FB-4031-B9C6-1FF9790E3514}" type="presParOf" srcId="{24F3BB0C-EABF-414B-BDCD-6FFEDE6B7EC8}" destId="{73CE1582-84E2-47F9-9478-99C8977BB23E}" srcOrd="7" destOrd="0" presId="urn:microsoft.com/office/officeart/2005/8/layout/matrix1"/>
    <dgm:cxn modelId="{84C01AB1-80B7-4999-BE77-99749D4A22C4}" type="presParOf" srcId="{EA953EBE-E53F-42BF-9158-8EE8EE6B87F9}" destId="{D5F560E6-062F-4141-A629-DC9890131FA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794311D-2C96-483E-A886-EE148DD7A9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31FC832-39EF-484B-8AB5-872387872D3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거래처관리</a:t>
          </a:r>
        </a:p>
      </dgm:t>
    </dgm:pt>
    <dgm:pt modelId="{A175B45F-3F10-43D9-BBBF-4E43DB8A2296}" type="parTrans" cxnId="{A8926373-14CE-49F1-B66E-9B455C8E379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02BD84-E134-42B6-AA3C-4117E8970823}" type="sibTrans" cxnId="{A8926373-14CE-49F1-B66E-9B455C8E379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B6A0CE-2E30-483B-95C1-E24868B3B256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고객관리</a:t>
          </a:r>
        </a:p>
      </dgm:t>
    </dgm:pt>
    <dgm:pt modelId="{5F7A08F0-2916-4F1E-B628-263DE1553C1C}" type="parTrans" cxnId="{D7F644FB-C797-45AE-A970-42160AA5203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FF657F-1966-4D95-897D-567D8607D4B5}" type="sibTrans" cxnId="{D7F644FB-C797-45AE-A970-42160AA5203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CCB9FE-43D5-4497-A401-08280A9E04A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품목관리</a:t>
          </a:r>
        </a:p>
      </dgm:t>
    </dgm:pt>
    <dgm:pt modelId="{AACFDACE-63DB-457F-940C-AAABCC81F242}" type="parTrans" cxnId="{B9FE828F-DB80-4708-A1AE-A5E9B9938884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729929-9DAB-4156-BE60-4F7C2CF983BA}" type="sibTrans" cxnId="{B9FE828F-DB80-4708-A1AE-A5E9B9938884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E87F09-AC32-46DD-8020-C2A5D28EBE2A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품목마스터관리</a:t>
          </a:r>
        </a:p>
      </dgm:t>
    </dgm:pt>
    <dgm:pt modelId="{8010A817-C44A-4974-A207-76A128FA0F08}" type="parTrans" cxnId="{3F6422ED-1B43-4179-B43E-4248B6850CEF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616DC64-F136-40BD-A266-F036A997874C}" type="sibTrans" cxnId="{3F6422ED-1B43-4179-B43E-4248B6850CEF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F211D9C-52C2-41CC-B97F-BB5D3C96F53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모델관리</a:t>
          </a:r>
        </a:p>
      </dgm:t>
    </dgm:pt>
    <dgm:pt modelId="{7F1A3294-06E2-4B8F-B41F-15C0537198A3}" type="parTrans" cxnId="{31E7DDD3-C242-4444-B676-471D02235B0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503411-56F8-40BA-A12F-1FF7AE7A2DEB}" type="sibTrans" cxnId="{31E7DDD3-C242-4444-B676-471D02235B0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ED96CC-044E-43ED-A1C9-2FD009260E1A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인터락조건관리</a:t>
          </a:r>
        </a:p>
      </dgm:t>
    </dgm:pt>
    <dgm:pt modelId="{5E658852-0B0E-4CBD-9FEF-3AAF837A3F48}" type="parTrans" cxnId="{1CDBF9C2-94AE-4899-9358-96C9D1CFC539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AF2933-EE82-40B9-87F6-2ACF14199851}" type="sibTrans" cxnId="{1CDBF9C2-94AE-4899-9358-96C9D1CFC539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81CB629-A2B3-4AD4-AF21-4B817272A47C}">
      <dgm:prSet phldrT="[텍스트]" custT="1"/>
      <dgm:spPr/>
      <dgm:t>
        <a:bodyPr/>
        <a:lstStyle/>
        <a:p>
          <a:pPr latinLnBrk="1"/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라인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공정관리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BF24A4-5501-487C-86C6-539E25850447}" type="parTrans" cxnId="{7D0D2B9C-75F6-478F-807D-514B354D855E}">
      <dgm:prSet/>
      <dgm:spPr/>
      <dgm:t>
        <a:bodyPr/>
        <a:lstStyle/>
        <a:p>
          <a:pPr latinLnBrk="1"/>
          <a:endParaRPr lang="ko-KR" altLang="en-US" sz="1600"/>
        </a:p>
      </dgm:t>
    </dgm:pt>
    <dgm:pt modelId="{B0C18751-6188-4145-9E42-5B1CB0D04B82}" type="sibTrans" cxnId="{7D0D2B9C-75F6-478F-807D-514B354D855E}">
      <dgm:prSet/>
      <dgm:spPr/>
      <dgm:t>
        <a:bodyPr/>
        <a:lstStyle/>
        <a:p>
          <a:pPr latinLnBrk="1"/>
          <a:endParaRPr lang="ko-KR" altLang="en-US" sz="1600"/>
        </a:p>
      </dgm:t>
    </dgm:pt>
    <dgm:pt modelId="{F4BC7C6A-EF83-431D-97B8-AB0BE29CBB93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풀체크기준관리</a:t>
          </a:r>
        </a:p>
      </dgm:t>
    </dgm:pt>
    <dgm:pt modelId="{642C3FA8-D185-48C0-A9C6-EE30B9F4F327}" type="parTrans" cxnId="{FA6167F3-1840-4EF3-A94E-E936D558FB8F}">
      <dgm:prSet/>
      <dgm:spPr/>
      <dgm:t>
        <a:bodyPr/>
        <a:lstStyle/>
        <a:p>
          <a:pPr latinLnBrk="1"/>
          <a:endParaRPr lang="ko-KR" altLang="en-US" sz="1600"/>
        </a:p>
      </dgm:t>
    </dgm:pt>
    <dgm:pt modelId="{F85E7C34-FE25-4883-BB6F-DB2B7FA133A2}" type="sibTrans" cxnId="{FA6167F3-1840-4EF3-A94E-E936D558FB8F}">
      <dgm:prSet/>
      <dgm:spPr/>
      <dgm:t>
        <a:bodyPr/>
        <a:lstStyle/>
        <a:p>
          <a:pPr latinLnBrk="1"/>
          <a:endParaRPr lang="ko-KR" altLang="en-US" sz="1600"/>
        </a:p>
      </dgm:t>
    </dgm:pt>
    <dgm:pt modelId="{CE461691-7124-4D3A-9332-675C67026DB1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모델마스터 관리</a:t>
          </a:r>
        </a:p>
      </dgm:t>
    </dgm:pt>
    <dgm:pt modelId="{51335E05-2D9D-4E9A-A67E-FA8D9348377A}" type="parTrans" cxnId="{1DAB98B1-E15F-4F04-A5A9-BB0CCAD70B87}">
      <dgm:prSet/>
      <dgm:spPr/>
      <dgm:t>
        <a:bodyPr/>
        <a:lstStyle/>
        <a:p>
          <a:pPr latinLnBrk="1"/>
          <a:endParaRPr lang="ko-KR" altLang="en-US" sz="1600"/>
        </a:p>
      </dgm:t>
    </dgm:pt>
    <dgm:pt modelId="{A2CD2412-2276-4121-8D6F-D24B0D2613E1}" type="sibTrans" cxnId="{1DAB98B1-E15F-4F04-A5A9-BB0CCAD70B87}">
      <dgm:prSet/>
      <dgm:spPr/>
      <dgm:t>
        <a:bodyPr/>
        <a:lstStyle/>
        <a:p>
          <a:pPr latinLnBrk="1"/>
          <a:endParaRPr lang="ko-KR" altLang="en-US" sz="1600"/>
        </a:p>
      </dgm:t>
    </dgm:pt>
    <dgm:pt modelId="{38C36550-A0E6-4F66-B07E-AF08C61557B8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라인마스터관리</a:t>
          </a:r>
        </a:p>
      </dgm:t>
    </dgm:pt>
    <dgm:pt modelId="{13C40D3A-8D48-43E7-AC12-DA732E00CD93}" type="parTrans" cxnId="{67E7B701-BE00-4510-8D5E-BA4607BC969B}">
      <dgm:prSet/>
      <dgm:spPr/>
      <dgm:t>
        <a:bodyPr/>
        <a:lstStyle/>
        <a:p>
          <a:pPr latinLnBrk="1"/>
          <a:endParaRPr lang="ko-KR" altLang="en-US" sz="1600"/>
        </a:p>
      </dgm:t>
    </dgm:pt>
    <dgm:pt modelId="{A2251E60-DAA3-424F-974C-755189B97D75}" type="sibTrans" cxnId="{67E7B701-BE00-4510-8D5E-BA4607BC969B}">
      <dgm:prSet/>
      <dgm:spPr/>
      <dgm:t>
        <a:bodyPr/>
        <a:lstStyle/>
        <a:p>
          <a:pPr latinLnBrk="1"/>
          <a:endParaRPr lang="ko-KR" altLang="en-US" sz="1600"/>
        </a:p>
      </dgm:t>
    </dgm:pt>
    <dgm:pt modelId="{60C1CBBB-0EAD-45FE-B5D3-E80F4BDB4A96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 조건관리</a:t>
          </a:r>
        </a:p>
      </dgm:t>
    </dgm:pt>
    <dgm:pt modelId="{64A1854C-CC6F-44A3-B6B6-5108F5215DEA}" type="parTrans" cxnId="{1C4E9F29-E5D7-47A9-B646-7D01A1CC59D5}">
      <dgm:prSet/>
      <dgm:spPr/>
      <dgm:t>
        <a:bodyPr/>
        <a:lstStyle/>
        <a:p>
          <a:pPr latinLnBrk="1"/>
          <a:endParaRPr lang="ko-KR" altLang="en-US" sz="1600"/>
        </a:p>
      </dgm:t>
    </dgm:pt>
    <dgm:pt modelId="{FE65D07C-5CE0-4168-8A3F-F933DD0153CF}" type="sibTrans" cxnId="{1C4E9F29-E5D7-47A9-B646-7D01A1CC59D5}">
      <dgm:prSet/>
      <dgm:spPr/>
      <dgm:t>
        <a:bodyPr/>
        <a:lstStyle/>
        <a:p>
          <a:pPr latinLnBrk="1"/>
          <a:endParaRPr lang="ko-KR" altLang="en-US" sz="1600"/>
        </a:p>
      </dgm:t>
    </dgm:pt>
    <dgm:pt modelId="{C8F1CDFB-C3B3-483A-8E84-67F36D640EC5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 타임관리</a:t>
          </a:r>
        </a:p>
      </dgm:t>
    </dgm:pt>
    <dgm:pt modelId="{A3E4C0E0-ED70-4D65-9A7D-7C1D29181EA3}" type="parTrans" cxnId="{33C10275-E941-4492-A93D-FC7AC8859A7E}">
      <dgm:prSet/>
      <dgm:spPr/>
      <dgm:t>
        <a:bodyPr/>
        <a:lstStyle/>
        <a:p>
          <a:pPr latinLnBrk="1"/>
          <a:endParaRPr lang="ko-KR" altLang="en-US"/>
        </a:p>
      </dgm:t>
    </dgm:pt>
    <dgm:pt modelId="{3DB0B65C-E38E-48D4-9870-C6EEC2F627A9}" type="sibTrans" cxnId="{33C10275-E941-4492-A93D-FC7AC8859A7E}">
      <dgm:prSet/>
      <dgm:spPr/>
      <dgm:t>
        <a:bodyPr/>
        <a:lstStyle/>
        <a:p>
          <a:pPr latinLnBrk="1"/>
          <a:endParaRPr lang="ko-KR" altLang="en-US"/>
        </a:p>
      </dgm:t>
    </dgm:pt>
    <dgm:pt modelId="{88F6E6C9-B264-4D5E-9729-CEC06D7F5AFE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공급상관리</a:t>
          </a:r>
        </a:p>
      </dgm:t>
    </dgm:pt>
    <dgm:pt modelId="{3C00651A-76BE-42FE-818D-50805FD0D673}" type="parTrans" cxnId="{5AD50973-DE29-46AD-A78E-71689CC147CD}">
      <dgm:prSet/>
      <dgm:spPr/>
      <dgm:t>
        <a:bodyPr/>
        <a:lstStyle/>
        <a:p>
          <a:pPr latinLnBrk="1"/>
          <a:endParaRPr lang="ko-KR" altLang="en-US"/>
        </a:p>
      </dgm:t>
    </dgm:pt>
    <dgm:pt modelId="{606D920E-0D60-4B75-853A-A9934494FDBB}" type="sibTrans" cxnId="{5AD50973-DE29-46AD-A78E-71689CC147CD}">
      <dgm:prSet/>
      <dgm:spPr/>
      <dgm:t>
        <a:bodyPr/>
        <a:lstStyle/>
        <a:p>
          <a:pPr latinLnBrk="1"/>
          <a:endParaRPr lang="ko-KR" altLang="en-US"/>
        </a:p>
      </dgm:t>
    </dgm:pt>
    <dgm:pt modelId="{66D04174-E093-4369-9B75-C122E5BFF1B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공정마스터관리</a:t>
          </a:r>
        </a:p>
      </dgm:t>
    </dgm:pt>
    <dgm:pt modelId="{68EDDC94-B6DD-4A68-927C-88BCA6899709}" type="parTrans" cxnId="{7CCB44AB-DBC1-4611-86A2-A1164FD78330}">
      <dgm:prSet/>
      <dgm:spPr/>
      <dgm:t>
        <a:bodyPr/>
        <a:lstStyle/>
        <a:p>
          <a:pPr latinLnBrk="1"/>
          <a:endParaRPr lang="ko-KR" altLang="en-US"/>
        </a:p>
      </dgm:t>
    </dgm:pt>
    <dgm:pt modelId="{62911E2E-CA2C-4FE2-BB93-A63ECEDCC50B}" type="sibTrans" cxnId="{7CCB44AB-DBC1-4611-86A2-A1164FD78330}">
      <dgm:prSet/>
      <dgm:spPr/>
      <dgm:t>
        <a:bodyPr/>
        <a:lstStyle/>
        <a:p>
          <a:pPr latinLnBrk="1"/>
          <a:endParaRPr lang="ko-KR" altLang="en-US"/>
        </a:p>
      </dgm:t>
    </dgm:pt>
    <dgm:pt modelId="{4DF9D6F1-C593-429E-9262-70863F2E2B2D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</a:t>
          </a:r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ST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2107BC6-5678-45A4-8077-114D8C31684D}" type="parTrans" cxnId="{8C341863-79A2-41F6-9E29-3C0C324710FA}">
      <dgm:prSet/>
      <dgm:spPr/>
      <dgm:t>
        <a:bodyPr/>
        <a:lstStyle/>
        <a:p>
          <a:pPr latinLnBrk="1"/>
          <a:endParaRPr lang="ko-KR" altLang="en-US"/>
        </a:p>
      </dgm:t>
    </dgm:pt>
    <dgm:pt modelId="{733818E5-CAC8-4C20-BC67-98207F05A1E7}" type="sibTrans" cxnId="{8C341863-79A2-41F6-9E29-3C0C324710FA}">
      <dgm:prSet/>
      <dgm:spPr/>
      <dgm:t>
        <a:bodyPr/>
        <a:lstStyle/>
        <a:p>
          <a:pPr latinLnBrk="1"/>
          <a:endParaRPr lang="ko-KR" altLang="en-US"/>
        </a:p>
      </dgm:t>
    </dgm:pt>
    <dgm:pt modelId="{D5E89799-28EE-41F8-B7D7-F2CB396CDFCC}">
      <dgm:prSet phldrT="[텍스트]" custT="1"/>
      <dgm:spPr/>
      <dgm:t>
        <a:bodyPr/>
        <a:lstStyle/>
        <a:p>
          <a:pPr latinLnBrk="1"/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CA49BF-56F7-4768-92FC-92109D527832}" type="parTrans" cxnId="{14A939BC-FFF8-480D-BB36-C6B3C704087F}">
      <dgm:prSet/>
      <dgm:spPr/>
      <dgm:t>
        <a:bodyPr/>
        <a:lstStyle/>
        <a:p>
          <a:pPr latinLnBrk="1"/>
          <a:endParaRPr lang="ko-KR" altLang="en-US"/>
        </a:p>
      </dgm:t>
    </dgm:pt>
    <dgm:pt modelId="{07E97F93-FD95-4B57-9E83-2459CD05256C}" type="sibTrans" cxnId="{14A939BC-FFF8-480D-BB36-C6B3C704087F}">
      <dgm:prSet/>
      <dgm:spPr/>
      <dgm:t>
        <a:bodyPr/>
        <a:lstStyle/>
        <a:p>
          <a:pPr latinLnBrk="1"/>
          <a:endParaRPr lang="ko-KR" altLang="en-US"/>
        </a:p>
      </dgm:t>
    </dgm:pt>
    <dgm:pt modelId="{95F3FB6D-4A44-4501-8A07-74687C904882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제품류관리</a:t>
          </a:r>
        </a:p>
      </dgm:t>
    </dgm:pt>
    <dgm:pt modelId="{A81D55B7-57DF-4D55-B7D5-D76D8CB77B28}" type="parTrans" cxnId="{1F40CF3E-DC82-41A1-B5E7-F3108A85AF2E}">
      <dgm:prSet/>
      <dgm:spPr/>
      <dgm:t>
        <a:bodyPr/>
        <a:lstStyle/>
        <a:p>
          <a:pPr latinLnBrk="1"/>
          <a:endParaRPr lang="ko-KR" altLang="en-US"/>
        </a:p>
      </dgm:t>
    </dgm:pt>
    <dgm:pt modelId="{4AE6CBFE-11A2-4B9C-BBA8-D7112ECE1663}" type="sibTrans" cxnId="{1F40CF3E-DC82-41A1-B5E7-F3108A85AF2E}">
      <dgm:prSet/>
      <dgm:spPr/>
      <dgm:t>
        <a:bodyPr/>
        <a:lstStyle/>
        <a:p>
          <a:pPr latinLnBrk="1"/>
          <a:endParaRPr lang="ko-KR" altLang="en-US"/>
        </a:p>
      </dgm:t>
    </dgm:pt>
    <dgm:pt modelId="{20032B2B-A22E-4EB4-BFE6-6BF7DD44B64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생산월력관리</a:t>
          </a:r>
        </a:p>
      </dgm:t>
    </dgm:pt>
    <dgm:pt modelId="{010640B5-8786-4962-BBE6-B739393BF4B6}" type="parTrans" cxnId="{04E81C21-152D-4616-897D-E971E5DF6282}">
      <dgm:prSet/>
      <dgm:spPr/>
      <dgm:t>
        <a:bodyPr/>
        <a:lstStyle/>
        <a:p>
          <a:pPr latinLnBrk="1"/>
          <a:endParaRPr lang="ko-KR" altLang="en-US"/>
        </a:p>
      </dgm:t>
    </dgm:pt>
    <dgm:pt modelId="{D0B8840D-F3F8-4F28-882A-4FEA175FAC0E}" type="sibTrans" cxnId="{04E81C21-152D-4616-897D-E971E5DF6282}">
      <dgm:prSet/>
      <dgm:spPr/>
      <dgm:t>
        <a:bodyPr/>
        <a:lstStyle/>
        <a:p>
          <a:pPr latinLnBrk="1"/>
          <a:endParaRPr lang="ko-KR" altLang="en-US"/>
        </a:p>
      </dgm:t>
    </dgm:pt>
    <dgm:pt modelId="{EBEB68A5-7A82-4B05-B414-3C6D6F5DB427}" type="pres">
      <dgm:prSet presAssocID="{7794311D-2C96-483E-A886-EE148DD7A9F8}" presName="Name0" presStyleCnt="0">
        <dgm:presLayoutVars>
          <dgm:dir/>
          <dgm:animLvl val="lvl"/>
          <dgm:resizeHandles val="exact"/>
        </dgm:presLayoutVars>
      </dgm:prSet>
      <dgm:spPr/>
    </dgm:pt>
    <dgm:pt modelId="{686A4D6C-A60E-4117-8609-9A8299186254}" type="pres">
      <dgm:prSet presAssocID="{F31FC832-39EF-484B-8AB5-872387872D3C}" presName="composite" presStyleCnt="0"/>
      <dgm:spPr/>
    </dgm:pt>
    <dgm:pt modelId="{6460C9BC-4847-49E3-AA2B-F64251D38A77}" type="pres">
      <dgm:prSet presAssocID="{F31FC832-39EF-484B-8AB5-872387872D3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9A480473-B01B-4AA3-9962-BAA1B43F2AFA}" type="pres">
      <dgm:prSet presAssocID="{F31FC832-39EF-484B-8AB5-872387872D3C}" presName="desTx" presStyleLbl="alignAccFollowNode1" presStyleIdx="0" presStyleCnt="6">
        <dgm:presLayoutVars>
          <dgm:bulletEnabled val="1"/>
        </dgm:presLayoutVars>
      </dgm:prSet>
      <dgm:spPr/>
    </dgm:pt>
    <dgm:pt modelId="{713BBE99-7F0E-4B9B-AEAC-00464BB94BF3}" type="pres">
      <dgm:prSet presAssocID="{7002BD84-E134-42B6-AA3C-4117E8970823}" presName="space" presStyleCnt="0"/>
      <dgm:spPr/>
    </dgm:pt>
    <dgm:pt modelId="{84BFC0BA-B490-4E5E-AB0F-B56B6C9DA38F}" type="pres">
      <dgm:prSet presAssocID="{CCCCB9FE-43D5-4497-A401-08280A9E04A7}" presName="composite" presStyleCnt="0"/>
      <dgm:spPr/>
    </dgm:pt>
    <dgm:pt modelId="{5FB97AE9-EBD4-4B68-8D1D-6EDD0E4D6564}" type="pres">
      <dgm:prSet presAssocID="{CCCCB9FE-43D5-4497-A401-08280A9E04A7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E1770EB-692A-4452-B721-758C9E5BD4DD}" type="pres">
      <dgm:prSet presAssocID="{CCCCB9FE-43D5-4497-A401-08280A9E04A7}" presName="desTx" presStyleLbl="alignAccFollowNode1" presStyleIdx="1" presStyleCnt="6">
        <dgm:presLayoutVars>
          <dgm:bulletEnabled val="1"/>
        </dgm:presLayoutVars>
      </dgm:prSet>
      <dgm:spPr/>
    </dgm:pt>
    <dgm:pt modelId="{3E8D1913-D434-45CE-91B9-BF63AA55B303}" type="pres">
      <dgm:prSet presAssocID="{3E729929-9DAB-4156-BE60-4F7C2CF983BA}" presName="space" presStyleCnt="0"/>
      <dgm:spPr/>
    </dgm:pt>
    <dgm:pt modelId="{5C418640-8E8D-4539-9152-5D5517BEE115}" type="pres">
      <dgm:prSet presAssocID="{3F211D9C-52C2-41CC-B97F-BB5D3C96F537}" presName="composite" presStyleCnt="0"/>
      <dgm:spPr/>
    </dgm:pt>
    <dgm:pt modelId="{7BA9A7F5-3AE8-4936-A626-4065F0FE1BA8}" type="pres">
      <dgm:prSet presAssocID="{3F211D9C-52C2-41CC-B97F-BB5D3C96F537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41FE53E8-F91F-4A74-8B70-E8A0D7EE6C20}" type="pres">
      <dgm:prSet presAssocID="{3F211D9C-52C2-41CC-B97F-BB5D3C96F537}" presName="desTx" presStyleLbl="alignAccFollowNode1" presStyleIdx="2" presStyleCnt="6">
        <dgm:presLayoutVars>
          <dgm:bulletEnabled val="1"/>
        </dgm:presLayoutVars>
      </dgm:prSet>
      <dgm:spPr/>
    </dgm:pt>
    <dgm:pt modelId="{2CD0A91A-3A8B-40E4-AC96-9864846C9065}" type="pres">
      <dgm:prSet presAssocID="{11503411-56F8-40BA-A12F-1FF7AE7A2DEB}" presName="space" presStyleCnt="0"/>
      <dgm:spPr/>
    </dgm:pt>
    <dgm:pt modelId="{FC0E175B-96B9-40AF-855B-A4CEC865218B}" type="pres">
      <dgm:prSet presAssocID="{781CB629-A2B3-4AD4-AF21-4B817272A47C}" presName="composite" presStyleCnt="0"/>
      <dgm:spPr/>
    </dgm:pt>
    <dgm:pt modelId="{4ADA21B9-44DB-44CE-8E67-31588079AC3C}" type="pres">
      <dgm:prSet presAssocID="{781CB629-A2B3-4AD4-AF21-4B817272A47C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97EA99A-4C34-4064-96F4-340123CF86A3}" type="pres">
      <dgm:prSet presAssocID="{781CB629-A2B3-4AD4-AF21-4B817272A47C}" presName="desTx" presStyleLbl="alignAccFollowNode1" presStyleIdx="3" presStyleCnt="6">
        <dgm:presLayoutVars>
          <dgm:bulletEnabled val="1"/>
        </dgm:presLayoutVars>
      </dgm:prSet>
      <dgm:spPr/>
    </dgm:pt>
    <dgm:pt modelId="{765514CB-CFBE-46DB-9CD8-4D62DDA96CE6}" type="pres">
      <dgm:prSet presAssocID="{B0C18751-6188-4145-9E42-5B1CB0D04B82}" presName="space" presStyleCnt="0"/>
      <dgm:spPr/>
    </dgm:pt>
    <dgm:pt modelId="{900B69BF-A9B5-4121-90FC-0F1EBB399500}" type="pres">
      <dgm:prSet presAssocID="{8AED96CC-044E-43ED-A1C9-2FD009260E1A}" presName="composite" presStyleCnt="0"/>
      <dgm:spPr/>
    </dgm:pt>
    <dgm:pt modelId="{F35A5CC8-8C54-4602-BE10-497D6204E38F}" type="pres">
      <dgm:prSet presAssocID="{8AED96CC-044E-43ED-A1C9-2FD009260E1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47BFDAC5-A2A9-42B0-BF3F-A9C095F1041A}" type="pres">
      <dgm:prSet presAssocID="{8AED96CC-044E-43ED-A1C9-2FD009260E1A}" presName="desTx" presStyleLbl="alignAccFollowNode1" presStyleIdx="4" presStyleCnt="6">
        <dgm:presLayoutVars>
          <dgm:bulletEnabled val="1"/>
        </dgm:presLayoutVars>
      </dgm:prSet>
      <dgm:spPr/>
    </dgm:pt>
    <dgm:pt modelId="{8AEC201A-1E8E-4DE0-97BA-E092AE47E940}" type="pres">
      <dgm:prSet presAssocID="{77AF2933-EE82-40B9-87F6-2ACF14199851}" presName="space" presStyleCnt="0"/>
      <dgm:spPr/>
    </dgm:pt>
    <dgm:pt modelId="{7A193982-67F9-479E-9BA3-2C2C09F5DC49}" type="pres">
      <dgm:prSet presAssocID="{F4BC7C6A-EF83-431D-97B8-AB0BE29CBB93}" presName="composite" presStyleCnt="0"/>
      <dgm:spPr/>
    </dgm:pt>
    <dgm:pt modelId="{BB7644A7-6337-4BA6-A14D-30A0C0BF606B}" type="pres">
      <dgm:prSet presAssocID="{F4BC7C6A-EF83-431D-97B8-AB0BE29CBB93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7387AC4-1884-4777-AD73-18CBB24354B5}" type="pres">
      <dgm:prSet presAssocID="{F4BC7C6A-EF83-431D-97B8-AB0BE29CBB93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67E7B701-BE00-4510-8D5E-BA4607BC969B}" srcId="{781CB629-A2B3-4AD4-AF21-4B817272A47C}" destId="{38C36550-A0E6-4F66-B07E-AF08C61557B8}" srcOrd="0" destOrd="0" parTransId="{13C40D3A-8D48-43E7-AC12-DA732E00CD93}" sibTransId="{A2251E60-DAA3-424F-974C-755189B97D75}"/>
    <dgm:cxn modelId="{73FC9403-595E-4D09-BA83-C1440BC8FA2C}" type="presOf" srcId="{20032B2B-A22E-4EB4-BFE6-6BF7DD44B64F}" destId="{41FE53E8-F91F-4A74-8B70-E8A0D7EE6C20}" srcOrd="0" destOrd="2" presId="urn:microsoft.com/office/officeart/2005/8/layout/hList1"/>
    <dgm:cxn modelId="{04E81C21-152D-4616-897D-E971E5DF6282}" srcId="{3F211D9C-52C2-41CC-B97F-BB5D3C96F537}" destId="{20032B2B-A22E-4EB4-BFE6-6BF7DD44B64F}" srcOrd="2" destOrd="0" parTransId="{010640B5-8786-4962-BBE6-B739393BF4B6}" sibTransId="{D0B8840D-F3F8-4F28-882A-4FEA175FAC0E}"/>
    <dgm:cxn modelId="{1C4E9F29-E5D7-47A9-B646-7D01A1CC59D5}" srcId="{8AED96CC-044E-43ED-A1C9-2FD009260E1A}" destId="{60C1CBBB-0EAD-45FE-B5D3-E80F4BDB4A96}" srcOrd="0" destOrd="0" parTransId="{64A1854C-CC6F-44A3-B6B6-5108F5215DEA}" sibTransId="{FE65D07C-5CE0-4168-8A3F-F933DD0153CF}"/>
    <dgm:cxn modelId="{F5D4DD3D-29A0-4C39-ABC9-7B22A153B3DE}" type="presOf" srcId="{66D04174-E093-4369-9B75-C122E5BFF1BF}" destId="{F97EA99A-4C34-4064-96F4-340123CF86A3}" srcOrd="0" destOrd="1" presId="urn:microsoft.com/office/officeart/2005/8/layout/hList1"/>
    <dgm:cxn modelId="{1F40CF3E-DC82-41A1-B5E7-F3108A85AF2E}" srcId="{CCCCB9FE-43D5-4497-A401-08280A9E04A7}" destId="{95F3FB6D-4A44-4501-8A07-74687C904882}" srcOrd="1" destOrd="0" parTransId="{A81D55B7-57DF-4D55-B7D5-D76D8CB77B28}" sibTransId="{4AE6CBFE-11A2-4B9C-BBA8-D7112ECE1663}"/>
    <dgm:cxn modelId="{5637CB5B-C084-4544-A863-2948D06C1F65}" type="presOf" srcId="{F4BC7C6A-EF83-431D-97B8-AB0BE29CBB93}" destId="{BB7644A7-6337-4BA6-A14D-30A0C0BF606B}" srcOrd="0" destOrd="0" presId="urn:microsoft.com/office/officeart/2005/8/layout/hList1"/>
    <dgm:cxn modelId="{15D69E42-D8E1-4267-95AC-613B1937742F}" type="presOf" srcId="{D5E89799-28EE-41F8-B7D7-F2CB396CDFCC}" destId="{FE1770EB-692A-4452-B721-758C9E5BD4DD}" srcOrd="0" destOrd="2" presId="urn:microsoft.com/office/officeart/2005/8/layout/hList1"/>
    <dgm:cxn modelId="{8C341863-79A2-41F6-9E29-3C0C324710FA}" srcId="{3F211D9C-52C2-41CC-B97F-BB5D3C96F537}" destId="{4DF9D6F1-C593-429E-9262-70863F2E2B2D}" srcOrd="1" destOrd="0" parTransId="{22107BC6-5678-45A4-8077-114D8C31684D}" sibTransId="{733818E5-CAC8-4C20-BC67-98207F05A1E7}"/>
    <dgm:cxn modelId="{5AD50973-DE29-46AD-A78E-71689CC147CD}" srcId="{F31FC832-39EF-484B-8AB5-872387872D3C}" destId="{88F6E6C9-B264-4D5E-9729-CEC06D7F5AFE}" srcOrd="1" destOrd="0" parTransId="{3C00651A-76BE-42FE-818D-50805FD0D673}" sibTransId="{606D920E-0D60-4B75-853A-A9934494FDBB}"/>
    <dgm:cxn modelId="{A8926373-14CE-49F1-B66E-9B455C8E3790}" srcId="{7794311D-2C96-483E-A886-EE148DD7A9F8}" destId="{F31FC832-39EF-484B-8AB5-872387872D3C}" srcOrd="0" destOrd="0" parTransId="{A175B45F-3F10-43D9-BBBF-4E43DB8A2296}" sibTransId="{7002BD84-E134-42B6-AA3C-4117E8970823}"/>
    <dgm:cxn modelId="{33C10275-E941-4492-A93D-FC7AC8859A7E}" srcId="{F4BC7C6A-EF83-431D-97B8-AB0BE29CBB93}" destId="{C8F1CDFB-C3B3-483A-8E84-67F36D640EC5}" srcOrd="0" destOrd="0" parTransId="{A3E4C0E0-ED70-4D65-9A7D-7C1D29181EA3}" sibTransId="{3DB0B65C-E38E-48D4-9870-C6EEC2F627A9}"/>
    <dgm:cxn modelId="{9EF81D7F-9DDF-45AF-B5D6-58AE033993C7}" type="presOf" srcId="{7794311D-2C96-483E-A886-EE148DD7A9F8}" destId="{EBEB68A5-7A82-4B05-B414-3C6D6F5DB427}" srcOrd="0" destOrd="0" presId="urn:microsoft.com/office/officeart/2005/8/layout/hList1"/>
    <dgm:cxn modelId="{112B897F-1480-48AB-9D32-46E4E235D4D0}" type="presOf" srcId="{CE461691-7124-4D3A-9332-675C67026DB1}" destId="{41FE53E8-F91F-4A74-8B70-E8A0D7EE6C20}" srcOrd="0" destOrd="0" presId="urn:microsoft.com/office/officeart/2005/8/layout/hList1"/>
    <dgm:cxn modelId="{4FFB6B8B-6AE8-4D62-8D97-0574FB5C091B}" type="presOf" srcId="{CCCCB9FE-43D5-4497-A401-08280A9E04A7}" destId="{5FB97AE9-EBD4-4B68-8D1D-6EDD0E4D6564}" srcOrd="0" destOrd="0" presId="urn:microsoft.com/office/officeart/2005/8/layout/hList1"/>
    <dgm:cxn modelId="{A0BB748C-5B6A-462A-B7D6-21535596316E}" type="presOf" srcId="{95F3FB6D-4A44-4501-8A07-74687C904882}" destId="{FE1770EB-692A-4452-B721-758C9E5BD4DD}" srcOrd="0" destOrd="1" presId="urn:microsoft.com/office/officeart/2005/8/layout/hList1"/>
    <dgm:cxn modelId="{B9FE828F-DB80-4708-A1AE-A5E9B9938884}" srcId="{7794311D-2C96-483E-A886-EE148DD7A9F8}" destId="{CCCCB9FE-43D5-4497-A401-08280A9E04A7}" srcOrd="1" destOrd="0" parTransId="{AACFDACE-63DB-457F-940C-AAABCC81F242}" sibTransId="{3E729929-9DAB-4156-BE60-4F7C2CF983BA}"/>
    <dgm:cxn modelId="{D8FF0899-2FCF-4D68-BAD4-D2F777CA9864}" type="presOf" srcId="{38C36550-A0E6-4F66-B07E-AF08C61557B8}" destId="{F97EA99A-4C34-4064-96F4-340123CF86A3}" srcOrd="0" destOrd="0" presId="urn:microsoft.com/office/officeart/2005/8/layout/hList1"/>
    <dgm:cxn modelId="{7D0D2B9C-75F6-478F-807D-514B354D855E}" srcId="{7794311D-2C96-483E-A886-EE148DD7A9F8}" destId="{781CB629-A2B3-4AD4-AF21-4B817272A47C}" srcOrd="3" destOrd="0" parTransId="{7DBF24A4-5501-487C-86C6-539E25850447}" sibTransId="{B0C18751-6188-4145-9E42-5B1CB0D04B82}"/>
    <dgm:cxn modelId="{CD6FC29E-CFC5-452F-9338-95948A5990A6}" type="presOf" srcId="{60C1CBBB-0EAD-45FE-B5D3-E80F4BDB4A96}" destId="{47BFDAC5-A2A9-42B0-BF3F-A9C095F1041A}" srcOrd="0" destOrd="0" presId="urn:microsoft.com/office/officeart/2005/8/layout/hList1"/>
    <dgm:cxn modelId="{7CCB44AB-DBC1-4611-86A2-A1164FD78330}" srcId="{781CB629-A2B3-4AD4-AF21-4B817272A47C}" destId="{66D04174-E093-4369-9B75-C122E5BFF1BF}" srcOrd="1" destOrd="0" parTransId="{68EDDC94-B6DD-4A68-927C-88BCA6899709}" sibTransId="{62911E2E-CA2C-4FE2-BB93-A63ECEDCC50B}"/>
    <dgm:cxn modelId="{E3C561AF-995F-4579-BA29-A60402B0C636}" type="presOf" srcId="{8AED96CC-044E-43ED-A1C9-2FD009260E1A}" destId="{F35A5CC8-8C54-4602-BE10-497D6204E38F}" srcOrd="0" destOrd="0" presId="urn:microsoft.com/office/officeart/2005/8/layout/hList1"/>
    <dgm:cxn modelId="{1DAB98B1-E15F-4F04-A5A9-BB0CCAD70B87}" srcId="{3F211D9C-52C2-41CC-B97F-BB5D3C96F537}" destId="{CE461691-7124-4D3A-9332-675C67026DB1}" srcOrd="0" destOrd="0" parTransId="{51335E05-2D9D-4E9A-A67E-FA8D9348377A}" sibTransId="{A2CD2412-2276-4121-8D6F-D24B0D2613E1}"/>
    <dgm:cxn modelId="{78AC39B6-AA63-4CBA-B6D0-E14F429210C4}" type="presOf" srcId="{781CB629-A2B3-4AD4-AF21-4B817272A47C}" destId="{4ADA21B9-44DB-44CE-8E67-31588079AC3C}" srcOrd="0" destOrd="0" presId="urn:microsoft.com/office/officeart/2005/8/layout/hList1"/>
    <dgm:cxn modelId="{14A939BC-FFF8-480D-BB36-C6B3C704087F}" srcId="{CCCCB9FE-43D5-4497-A401-08280A9E04A7}" destId="{D5E89799-28EE-41F8-B7D7-F2CB396CDFCC}" srcOrd="2" destOrd="0" parTransId="{A0CA49BF-56F7-4768-92FC-92109D527832}" sibTransId="{07E97F93-FD95-4B57-9E83-2459CD05256C}"/>
    <dgm:cxn modelId="{1CDBF9C2-94AE-4899-9358-96C9D1CFC539}" srcId="{7794311D-2C96-483E-A886-EE148DD7A9F8}" destId="{8AED96CC-044E-43ED-A1C9-2FD009260E1A}" srcOrd="4" destOrd="0" parTransId="{5E658852-0B0E-4CBD-9FEF-3AAF837A3F48}" sibTransId="{77AF2933-EE82-40B9-87F6-2ACF14199851}"/>
    <dgm:cxn modelId="{FD34CAC6-0FD9-4F70-AECD-483F3D7344C2}" type="presOf" srcId="{3F211D9C-52C2-41CC-B97F-BB5D3C96F537}" destId="{7BA9A7F5-3AE8-4936-A626-4065F0FE1BA8}" srcOrd="0" destOrd="0" presId="urn:microsoft.com/office/officeart/2005/8/layout/hList1"/>
    <dgm:cxn modelId="{10846FCA-BC79-4C71-8B57-41CA2F38169A}" type="presOf" srcId="{88F6E6C9-B264-4D5E-9729-CEC06D7F5AFE}" destId="{9A480473-B01B-4AA3-9962-BAA1B43F2AFA}" srcOrd="0" destOrd="1" presId="urn:microsoft.com/office/officeart/2005/8/layout/hList1"/>
    <dgm:cxn modelId="{AC7178CC-D2B9-4DD3-A8BB-0D3E824DDC68}" type="presOf" srcId="{F31FC832-39EF-484B-8AB5-872387872D3C}" destId="{6460C9BC-4847-49E3-AA2B-F64251D38A77}" srcOrd="0" destOrd="0" presId="urn:microsoft.com/office/officeart/2005/8/layout/hList1"/>
    <dgm:cxn modelId="{31E7DDD3-C242-4444-B676-471D02235B0E}" srcId="{7794311D-2C96-483E-A886-EE148DD7A9F8}" destId="{3F211D9C-52C2-41CC-B97F-BB5D3C96F537}" srcOrd="2" destOrd="0" parTransId="{7F1A3294-06E2-4B8F-B41F-15C0537198A3}" sibTransId="{11503411-56F8-40BA-A12F-1FF7AE7A2DEB}"/>
    <dgm:cxn modelId="{187E89D7-B53E-414D-A641-B89B66505EC1}" type="presOf" srcId="{C8F1CDFB-C3B3-483A-8E84-67F36D640EC5}" destId="{17387AC4-1884-4777-AD73-18CBB24354B5}" srcOrd="0" destOrd="0" presId="urn:microsoft.com/office/officeart/2005/8/layout/hList1"/>
    <dgm:cxn modelId="{E9108CE9-6484-417F-B2D7-665B11CEC5EF}" type="presOf" srcId="{48E87F09-AC32-46DD-8020-C2A5D28EBE2A}" destId="{FE1770EB-692A-4452-B721-758C9E5BD4DD}" srcOrd="0" destOrd="0" presId="urn:microsoft.com/office/officeart/2005/8/layout/hList1"/>
    <dgm:cxn modelId="{3F6422ED-1B43-4179-B43E-4248B6850CEF}" srcId="{CCCCB9FE-43D5-4497-A401-08280A9E04A7}" destId="{48E87F09-AC32-46DD-8020-C2A5D28EBE2A}" srcOrd="0" destOrd="0" parTransId="{8010A817-C44A-4974-A207-76A128FA0F08}" sibTransId="{C616DC64-F136-40BD-A266-F036A997874C}"/>
    <dgm:cxn modelId="{6DFFADF0-FE65-452B-BE49-35D9DE00FEA4}" type="presOf" srcId="{95B6A0CE-2E30-483B-95C1-E24868B3B256}" destId="{9A480473-B01B-4AA3-9962-BAA1B43F2AFA}" srcOrd="0" destOrd="0" presId="urn:microsoft.com/office/officeart/2005/8/layout/hList1"/>
    <dgm:cxn modelId="{FA6167F3-1840-4EF3-A94E-E936D558FB8F}" srcId="{7794311D-2C96-483E-A886-EE148DD7A9F8}" destId="{F4BC7C6A-EF83-431D-97B8-AB0BE29CBB93}" srcOrd="5" destOrd="0" parTransId="{642C3FA8-D185-48C0-A9C6-EE30B9F4F327}" sibTransId="{F85E7C34-FE25-4883-BB6F-DB2B7FA133A2}"/>
    <dgm:cxn modelId="{D7F644FB-C797-45AE-A970-42160AA52030}" srcId="{F31FC832-39EF-484B-8AB5-872387872D3C}" destId="{95B6A0CE-2E30-483B-95C1-E24868B3B256}" srcOrd="0" destOrd="0" parTransId="{5F7A08F0-2916-4F1E-B628-263DE1553C1C}" sibTransId="{03FF657F-1966-4D95-897D-567D8607D4B5}"/>
    <dgm:cxn modelId="{AF4D58FB-2E58-4305-BC4D-E0F2B6B676CB}" type="presOf" srcId="{4DF9D6F1-C593-429E-9262-70863F2E2B2D}" destId="{41FE53E8-F91F-4A74-8B70-E8A0D7EE6C20}" srcOrd="0" destOrd="1" presId="urn:microsoft.com/office/officeart/2005/8/layout/hList1"/>
    <dgm:cxn modelId="{E21A7EDC-6FC1-4D16-B83B-487444A17E23}" type="presParOf" srcId="{EBEB68A5-7A82-4B05-B414-3C6D6F5DB427}" destId="{686A4D6C-A60E-4117-8609-9A8299186254}" srcOrd="0" destOrd="0" presId="urn:microsoft.com/office/officeart/2005/8/layout/hList1"/>
    <dgm:cxn modelId="{0DAC032D-F375-4E61-9706-69D6432F5CDA}" type="presParOf" srcId="{686A4D6C-A60E-4117-8609-9A8299186254}" destId="{6460C9BC-4847-49E3-AA2B-F64251D38A77}" srcOrd="0" destOrd="0" presId="urn:microsoft.com/office/officeart/2005/8/layout/hList1"/>
    <dgm:cxn modelId="{308785EB-DEDB-49C2-A387-A887202027B4}" type="presParOf" srcId="{686A4D6C-A60E-4117-8609-9A8299186254}" destId="{9A480473-B01B-4AA3-9962-BAA1B43F2AFA}" srcOrd="1" destOrd="0" presId="urn:microsoft.com/office/officeart/2005/8/layout/hList1"/>
    <dgm:cxn modelId="{1EF75FCF-D63A-4017-A15C-D04033D9FF13}" type="presParOf" srcId="{EBEB68A5-7A82-4B05-B414-3C6D6F5DB427}" destId="{713BBE99-7F0E-4B9B-AEAC-00464BB94BF3}" srcOrd="1" destOrd="0" presId="urn:microsoft.com/office/officeart/2005/8/layout/hList1"/>
    <dgm:cxn modelId="{0C2683A7-A586-4358-9A36-8346014D3F80}" type="presParOf" srcId="{EBEB68A5-7A82-4B05-B414-3C6D6F5DB427}" destId="{84BFC0BA-B490-4E5E-AB0F-B56B6C9DA38F}" srcOrd="2" destOrd="0" presId="urn:microsoft.com/office/officeart/2005/8/layout/hList1"/>
    <dgm:cxn modelId="{FC7271D9-034D-427F-A05D-3B75876792E4}" type="presParOf" srcId="{84BFC0BA-B490-4E5E-AB0F-B56B6C9DA38F}" destId="{5FB97AE9-EBD4-4B68-8D1D-6EDD0E4D6564}" srcOrd="0" destOrd="0" presId="urn:microsoft.com/office/officeart/2005/8/layout/hList1"/>
    <dgm:cxn modelId="{ADF48D0F-BD92-48DF-A61D-550E6F98932A}" type="presParOf" srcId="{84BFC0BA-B490-4E5E-AB0F-B56B6C9DA38F}" destId="{FE1770EB-692A-4452-B721-758C9E5BD4DD}" srcOrd="1" destOrd="0" presId="urn:microsoft.com/office/officeart/2005/8/layout/hList1"/>
    <dgm:cxn modelId="{67884A89-29C2-4331-A799-3B97490C0417}" type="presParOf" srcId="{EBEB68A5-7A82-4B05-B414-3C6D6F5DB427}" destId="{3E8D1913-D434-45CE-91B9-BF63AA55B303}" srcOrd="3" destOrd="0" presId="urn:microsoft.com/office/officeart/2005/8/layout/hList1"/>
    <dgm:cxn modelId="{80ABCACD-F693-481A-AF7A-E6E9075C9D2F}" type="presParOf" srcId="{EBEB68A5-7A82-4B05-B414-3C6D6F5DB427}" destId="{5C418640-8E8D-4539-9152-5D5517BEE115}" srcOrd="4" destOrd="0" presId="urn:microsoft.com/office/officeart/2005/8/layout/hList1"/>
    <dgm:cxn modelId="{717EB81A-CB7C-49ED-8810-15EDFE6D2DAC}" type="presParOf" srcId="{5C418640-8E8D-4539-9152-5D5517BEE115}" destId="{7BA9A7F5-3AE8-4936-A626-4065F0FE1BA8}" srcOrd="0" destOrd="0" presId="urn:microsoft.com/office/officeart/2005/8/layout/hList1"/>
    <dgm:cxn modelId="{B893657A-F8FE-4FEB-B01A-FD64505D5480}" type="presParOf" srcId="{5C418640-8E8D-4539-9152-5D5517BEE115}" destId="{41FE53E8-F91F-4A74-8B70-E8A0D7EE6C20}" srcOrd="1" destOrd="0" presId="urn:microsoft.com/office/officeart/2005/8/layout/hList1"/>
    <dgm:cxn modelId="{03CF14B2-008D-45F6-BF80-46FCADD21FE3}" type="presParOf" srcId="{EBEB68A5-7A82-4B05-B414-3C6D6F5DB427}" destId="{2CD0A91A-3A8B-40E4-AC96-9864846C9065}" srcOrd="5" destOrd="0" presId="urn:microsoft.com/office/officeart/2005/8/layout/hList1"/>
    <dgm:cxn modelId="{364A12CD-1E74-4F35-A444-9DBCF124476C}" type="presParOf" srcId="{EBEB68A5-7A82-4B05-B414-3C6D6F5DB427}" destId="{FC0E175B-96B9-40AF-855B-A4CEC865218B}" srcOrd="6" destOrd="0" presId="urn:microsoft.com/office/officeart/2005/8/layout/hList1"/>
    <dgm:cxn modelId="{86B1EE4F-111C-422B-8F2F-2973C062D03B}" type="presParOf" srcId="{FC0E175B-96B9-40AF-855B-A4CEC865218B}" destId="{4ADA21B9-44DB-44CE-8E67-31588079AC3C}" srcOrd="0" destOrd="0" presId="urn:microsoft.com/office/officeart/2005/8/layout/hList1"/>
    <dgm:cxn modelId="{3010ECF9-05AD-4433-B408-37993FFF4544}" type="presParOf" srcId="{FC0E175B-96B9-40AF-855B-A4CEC865218B}" destId="{F97EA99A-4C34-4064-96F4-340123CF86A3}" srcOrd="1" destOrd="0" presId="urn:microsoft.com/office/officeart/2005/8/layout/hList1"/>
    <dgm:cxn modelId="{DB8E024E-674A-464D-B8DF-656797F8AED9}" type="presParOf" srcId="{EBEB68A5-7A82-4B05-B414-3C6D6F5DB427}" destId="{765514CB-CFBE-46DB-9CD8-4D62DDA96CE6}" srcOrd="7" destOrd="0" presId="urn:microsoft.com/office/officeart/2005/8/layout/hList1"/>
    <dgm:cxn modelId="{5FCA3B8E-2CD5-4A02-A76E-876B2DE02C7B}" type="presParOf" srcId="{EBEB68A5-7A82-4B05-B414-3C6D6F5DB427}" destId="{900B69BF-A9B5-4121-90FC-0F1EBB399500}" srcOrd="8" destOrd="0" presId="urn:microsoft.com/office/officeart/2005/8/layout/hList1"/>
    <dgm:cxn modelId="{53380694-C947-4E88-84FC-2838453DF752}" type="presParOf" srcId="{900B69BF-A9B5-4121-90FC-0F1EBB399500}" destId="{F35A5CC8-8C54-4602-BE10-497D6204E38F}" srcOrd="0" destOrd="0" presId="urn:microsoft.com/office/officeart/2005/8/layout/hList1"/>
    <dgm:cxn modelId="{56DD73F3-3937-4CEE-892C-3B063F0B5678}" type="presParOf" srcId="{900B69BF-A9B5-4121-90FC-0F1EBB399500}" destId="{47BFDAC5-A2A9-42B0-BF3F-A9C095F1041A}" srcOrd="1" destOrd="0" presId="urn:microsoft.com/office/officeart/2005/8/layout/hList1"/>
    <dgm:cxn modelId="{97BF2B06-D187-4852-A22B-FB4606482D4B}" type="presParOf" srcId="{EBEB68A5-7A82-4B05-B414-3C6D6F5DB427}" destId="{8AEC201A-1E8E-4DE0-97BA-E092AE47E940}" srcOrd="9" destOrd="0" presId="urn:microsoft.com/office/officeart/2005/8/layout/hList1"/>
    <dgm:cxn modelId="{93699624-E4BB-48C1-BB6B-C3D1A6B4A31B}" type="presParOf" srcId="{EBEB68A5-7A82-4B05-B414-3C6D6F5DB427}" destId="{7A193982-67F9-479E-9BA3-2C2C09F5DC49}" srcOrd="10" destOrd="0" presId="urn:microsoft.com/office/officeart/2005/8/layout/hList1"/>
    <dgm:cxn modelId="{88854386-18B1-4050-BAB7-8D5B22952EB3}" type="presParOf" srcId="{7A193982-67F9-479E-9BA3-2C2C09F5DC49}" destId="{BB7644A7-6337-4BA6-A14D-30A0C0BF606B}" srcOrd="0" destOrd="0" presId="urn:microsoft.com/office/officeart/2005/8/layout/hList1"/>
    <dgm:cxn modelId="{EAE8D075-1F54-41DF-9127-D6637CDA8E0F}" type="presParOf" srcId="{7A193982-67F9-479E-9BA3-2C2C09F5DC49}" destId="{17387AC4-1884-4777-AD73-18CBB24354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794311D-2C96-483E-A886-EE148DD7A9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31FC832-39EF-484B-8AB5-872387872D3C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설계관리</a:t>
          </a:r>
        </a:p>
      </dgm:t>
    </dgm:pt>
    <dgm:pt modelId="{A175B45F-3F10-43D9-BBBF-4E43DB8A2296}" type="parTrans" cxnId="{A8926373-14CE-49F1-B66E-9B455C8E3790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02BD84-E134-42B6-AA3C-4117E8970823}" type="sibTrans" cxnId="{A8926373-14CE-49F1-B66E-9B455C8E3790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B6A0CE-2E30-483B-95C1-E24868B3B256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설계 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 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F7A08F0-2916-4F1E-B628-263DE1553C1C}" type="parTrans" cxnId="{D7F644FB-C797-45AE-A970-42160AA52030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FF657F-1966-4D95-897D-567D8607D4B5}" type="sibTrans" cxnId="{D7F644FB-C797-45AE-A970-42160AA52030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CCB9FE-43D5-4497-A401-08280A9E04A7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ACFDACE-63DB-457F-940C-AAABCC81F242}" type="parTrans" cxnId="{B9FE828F-DB80-4708-A1AE-A5E9B9938884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729929-9DAB-4156-BE60-4F7C2CF983BA}" type="sibTrans" cxnId="{B9FE828F-DB80-4708-A1AE-A5E9B9938884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E87F09-AC32-46DD-8020-C2A5D28EBE2A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라인관리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10A817-C44A-4974-A207-76A128FA0F08}" type="parTrans" cxnId="{3F6422ED-1B43-4179-B43E-4248B6850CEF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616DC64-F136-40BD-A266-F036A997874C}" type="sibTrans" cxnId="{3F6422ED-1B43-4179-B43E-4248B6850CEF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F211D9C-52C2-41CC-B97F-BB5D3C96F537}">
      <dgm:prSet phldrT="[텍스트]" custT="1"/>
      <dgm:spPr/>
      <dgm:t>
        <a:bodyPr/>
        <a:lstStyle/>
        <a:p>
          <a:pPr latinLnBrk="1"/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생산관리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공정관리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1A3294-06E2-4B8F-B41F-15C0537198A3}" type="parTrans" cxnId="{31E7DDD3-C242-4444-B676-471D02235B0E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503411-56F8-40BA-A12F-1FF7AE7A2DEB}" type="sibTrans" cxnId="{31E7DDD3-C242-4444-B676-471D02235B0E}">
      <dgm:prSet/>
      <dgm:spPr/>
      <dgm:t>
        <a:bodyPr/>
        <a:lstStyle/>
        <a:p>
          <a:pPr latinLnBrk="1"/>
          <a:endParaRPr lang="ko-KR" altLang="en-US" sz="12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5E89799-28EE-41F8-B7D7-F2CB396CDFCC}">
      <dgm:prSet phldrT="[텍스트]" custT="1"/>
      <dgm:spPr/>
      <dgm:t>
        <a:bodyPr/>
        <a:lstStyle/>
        <a:p>
          <a:pPr latinLnBrk="1"/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CA49BF-56F7-4768-92FC-92109D527832}" type="parTrans" cxnId="{14A939BC-FFF8-480D-BB36-C6B3C704087F}">
      <dgm:prSet/>
      <dgm:spPr/>
      <dgm:t>
        <a:bodyPr/>
        <a:lstStyle/>
        <a:p>
          <a:pPr latinLnBrk="1"/>
          <a:endParaRPr lang="ko-KR" altLang="en-US" sz="1600"/>
        </a:p>
      </dgm:t>
    </dgm:pt>
    <dgm:pt modelId="{07E97F93-FD95-4B57-9E83-2459CD05256C}" type="sibTrans" cxnId="{14A939BC-FFF8-480D-BB36-C6B3C704087F}">
      <dgm:prSet/>
      <dgm:spPr/>
      <dgm:t>
        <a:bodyPr/>
        <a:lstStyle/>
        <a:p>
          <a:pPr latinLnBrk="1"/>
          <a:endParaRPr lang="ko-KR" altLang="en-US" sz="1600"/>
        </a:p>
      </dgm:t>
    </dgm:pt>
    <dgm:pt modelId="{B62A7AE2-0DAE-4FAE-9CAC-8D2C9B4C43A6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대체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 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4837064-8D2B-4981-AF31-C224BEEFF2BF}" type="parTrans" cxnId="{FB2D8392-1C47-4CAD-BE49-AE1449D6D371}">
      <dgm:prSet/>
      <dgm:spPr/>
      <dgm:t>
        <a:bodyPr/>
        <a:lstStyle/>
        <a:p>
          <a:pPr latinLnBrk="1"/>
          <a:endParaRPr lang="ko-KR" altLang="en-US" sz="1600"/>
        </a:p>
      </dgm:t>
    </dgm:pt>
    <dgm:pt modelId="{E70FF040-8D06-499B-AF68-663302B45BB4}" type="sibTrans" cxnId="{FB2D8392-1C47-4CAD-BE49-AE1449D6D371}">
      <dgm:prSet/>
      <dgm:spPr/>
      <dgm:t>
        <a:bodyPr/>
        <a:lstStyle/>
        <a:p>
          <a:pPr latinLnBrk="1"/>
          <a:endParaRPr lang="ko-KR" altLang="en-US" sz="1600"/>
        </a:p>
      </dgm:t>
    </dgm:pt>
    <dgm:pt modelId="{A38BB84E-2EE6-4D55-8236-F64487599A41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원단위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7A15C80-3016-4DDC-8933-60E7757A881C}" type="parTrans" cxnId="{B00533AC-79B9-46BC-83B5-98A00C90C0D0}">
      <dgm:prSet/>
      <dgm:spPr/>
      <dgm:t>
        <a:bodyPr/>
        <a:lstStyle/>
        <a:p>
          <a:pPr latinLnBrk="1"/>
          <a:endParaRPr lang="ko-KR" altLang="en-US" sz="1600"/>
        </a:p>
      </dgm:t>
    </dgm:pt>
    <dgm:pt modelId="{89217B64-B310-4373-8CE4-6A56AF52C489}" type="sibTrans" cxnId="{B00533AC-79B9-46BC-83B5-98A00C90C0D0}">
      <dgm:prSet/>
      <dgm:spPr/>
      <dgm:t>
        <a:bodyPr/>
        <a:lstStyle/>
        <a:p>
          <a:pPr latinLnBrk="1"/>
          <a:endParaRPr lang="ko-KR" altLang="en-US" sz="1600"/>
        </a:p>
      </dgm:t>
    </dgm:pt>
    <dgm:pt modelId="{7A8E8C09-E0CE-4351-8259-184F564B30F5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설비관리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지그관리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ADE28B-E709-43CA-BB66-21F49A7699AF}" type="parTrans" cxnId="{42C782AC-7E82-42AD-B528-E3839A25B980}">
      <dgm:prSet/>
      <dgm:spPr/>
      <dgm:t>
        <a:bodyPr/>
        <a:lstStyle/>
        <a:p>
          <a:pPr latinLnBrk="1"/>
          <a:endParaRPr lang="ko-KR" altLang="en-US" sz="1600"/>
        </a:p>
      </dgm:t>
    </dgm:pt>
    <dgm:pt modelId="{287DD37F-D2FC-4526-9239-07138B43880A}" type="sibTrans" cxnId="{42C782AC-7E82-42AD-B528-E3839A25B980}">
      <dgm:prSet/>
      <dgm:spPr/>
      <dgm:t>
        <a:bodyPr/>
        <a:lstStyle/>
        <a:p>
          <a:pPr latinLnBrk="1"/>
          <a:endParaRPr lang="ko-KR" altLang="en-US" sz="1600"/>
        </a:p>
      </dgm:t>
    </dgm:pt>
    <dgm:pt modelId="{AD537EE4-B0F5-4ED4-97A7-EC56C8657864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자재관리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재고관리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24BCD1-16F0-4A2B-9453-2FD34D83CCC8}" type="parTrans" cxnId="{7D12EE6B-CB06-4F12-A2F9-6B43FCC34AC8}">
      <dgm:prSet/>
      <dgm:spPr/>
      <dgm:t>
        <a:bodyPr/>
        <a:lstStyle/>
        <a:p>
          <a:pPr latinLnBrk="1"/>
          <a:endParaRPr lang="ko-KR" altLang="en-US" sz="1600"/>
        </a:p>
      </dgm:t>
    </dgm:pt>
    <dgm:pt modelId="{B194BD60-1755-47F1-9905-F624C5798244}" type="sibTrans" cxnId="{7D12EE6B-CB06-4F12-A2F9-6B43FCC34AC8}">
      <dgm:prSet/>
      <dgm:spPr/>
      <dgm:t>
        <a:bodyPr/>
        <a:lstStyle/>
        <a:p>
          <a:pPr latinLnBrk="1"/>
          <a:endParaRPr lang="ko-KR" altLang="en-US" sz="1600"/>
        </a:p>
      </dgm:t>
    </dgm:pt>
    <dgm:pt modelId="{84DAD948-4204-4413-A6C8-3F75F69F86F5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품질관리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EE7B1F5-C0B5-4CC8-A06A-EC41C1AA20E2}" type="parTrans" cxnId="{76AF6C9B-58A4-491D-A17C-03751027C3B8}">
      <dgm:prSet/>
      <dgm:spPr/>
      <dgm:t>
        <a:bodyPr/>
        <a:lstStyle/>
        <a:p>
          <a:pPr latinLnBrk="1"/>
          <a:endParaRPr lang="ko-KR" altLang="en-US" sz="1600"/>
        </a:p>
      </dgm:t>
    </dgm:pt>
    <dgm:pt modelId="{F90892D7-19DA-401E-BBF7-9763D75E2C50}" type="sibTrans" cxnId="{76AF6C9B-58A4-491D-A17C-03751027C3B8}">
      <dgm:prSet/>
      <dgm:spPr/>
      <dgm:t>
        <a:bodyPr/>
        <a:lstStyle/>
        <a:p>
          <a:pPr latinLnBrk="1"/>
          <a:endParaRPr lang="ko-KR" altLang="en-US" sz="1600"/>
        </a:p>
      </dgm:t>
    </dgm:pt>
    <dgm:pt modelId="{9935AAAE-659D-487E-AD64-1021062AB4E9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조회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추적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0C5B6A9-0561-4D31-A13D-00A70957A06F}" type="parTrans" cxnId="{6FED34A1-8DDB-43CD-9B1A-9F4A62F40D12}">
      <dgm:prSet/>
      <dgm:spPr/>
      <dgm:t>
        <a:bodyPr/>
        <a:lstStyle/>
        <a:p>
          <a:pPr latinLnBrk="1"/>
          <a:endParaRPr lang="ko-KR" altLang="en-US" sz="1600"/>
        </a:p>
      </dgm:t>
    </dgm:pt>
    <dgm:pt modelId="{21A9E8C3-AAC3-431C-A295-E124DD27707F}" type="sibTrans" cxnId="{6FED34A1-8DDB-43CD-9B1A-9F4A62F40D12}">
      <dgm:prSet/>
      <dgm:spPr/>
      <dgm:t>
        <a:bodyPr/>
        <a:lstStyle/>
        <a:p>
          <a:pPr latinLnBrk="1"/>
          <a:endParaRPr lang="ko-KR" altLang="en-US" sz="1600"/>
        </a:p>
      </dgm:t>
    </dgm:pt>
    <dgm:pt modelId="{4536F89B-BE7A-4B0D-AA7E-4D4BD294F543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적용모델조회</a:t>
          </a:r>
        </a:p>
      </dgm:t>
    </dgm:pt>
    <dgm:pt modelId="{DBE1C5D5-4F76-4EE7-AAAA-80F70918E155}" type="parTrans" cxnId="{7DB1E055-4FE9-4598-A80A-5A031C9FB507}">
      <dgm:prSet/>
      <dgm:spPr/>
      <dgm:t>
        <a:bodyPr/>
        <a:lstStyle/>
        <a:p>
          <a:pPr latinLnBrk="1"/>
          <a:endParaRPr lang="ko-KR" altLang="en-US"/>
        </a:p>
      </dgm:t>
    </dgm:pt>
    <dgm:pt modelId="{A10B80A9-AF36-4B96-8EF2-1D0BC6690CD6}" type="sibTrans" cxnId="{7DB1E055-4FE9-4598-A80A-5A031C9FB507}">
      <dgm:prSet/>
      <dgm:spPr/>
      <dgm:t>
        <a:bodyPr/>
        <a:lstStyle/>
        <a:p>
          <a:pPr latinLnBrk="1"/>
          <a:endParaRPr lang="ko-KR" altLang="en-US"/>
        </a:p>
      </dgm:t>
    </dgm:pt>
    <dgm:pt modelId="{BD80938E-D08C-4B93-9749-90D454115B4C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SMTBOM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7C0C46A-E0D5-4C16-BE6B-E7D71629280E}" type="parTrans" cxnId="{A37DB47B-1476-49D3-BD7C-87FB53CA6064}">
      <dgm:prSet/>
      <dgm:spPr/>
      <dgm:t>
        <a:bodyPr/>
        <a:lstStyle/>
        <a:p>
          <a:pPr latinLnBrk="1"/>
          <a:endParaRPr lang="ko-KR" altLang="en-US"/>
        </a:p>
      </dgm:t>
    </dgm:pt>
    <dgm:pt modelId="{EFCCFAC8-3CAC-49F2-81E4-347B6E2BA4DB}" type="sibTrans" cxnId="{A37DB47B-1476-49D3-BD7C-87FB53CA6064}">
      <dgm:prSet/>
      <dgm:spPr/>
      <dgm:t>
        <a:bodyPr/>
        <a:lstStyle/>
        <a:p>
          <a:pPr latinLnBrk="1"/>
          <a:endParaRPr lang="ko-KR" altLang="en-US"/>
        </a:p>
      </dgm:t>
    </dgm:pt>
    <dgm:pt modelId="{3C9D8764-1B78-4324-A727-CED49EC37251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피더레이아웃배포관리</a:t>
          </a:r>
        </a:p>
      </dgm:t>
    </dgm:pt>
    <dgm:pt modelId="{36E92F01-41EF-4B78-BA37-065845F5DB23}" type="parTrans" cxnId="{FA45EF16-2E70-4E05-925F-026FEEF14004}">
      <dgm:prSet/>
      <dgm:spPr/>
      <dgm:t>
        <a:bodyPr/>
        <a:lstStyle/>
        <a:p>
          <a:pPr latinLnBrk="1"/>
          <a:endParaRPr lang="ko-KR" altLang="en-US"/>
        </a:p>
      </dgm:t>
    </dgm:pt>
    <dgm:pt modelId="{9B362677-FD5D-47FF-921F-88B473C6BD4B}" type="sibTrans" cxnId="{FA45EF16-2E70-4E05-925F-026FEEF14004}">
      <dgm:prSet/>
      <dgm:spPr/>
      <dgm:t>
        <a:bodyPr/>
        <a:lstStyle/>
        <a:p>
          <a:pPr latinLnBrk="1"/>
          <a:endParaRPr lang="ko-KR" altLang="en-US"/>
        </a:p>
      </dgm:t>
    </dgm:pt>
    <dgm:pt modelId="{784CA38A-BDCC-4866-90BD-E3AD44D592DB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대체</a:t>
          </a:r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D46498-0558-45F8-9280-DC9B08E9BB00}" type="parTrans" cxnId="{05244C30-BF54-41C0-9C65-AD08D38D5A5C}">
      <dgm:prSet/>
      <dgm:spPr/>
      <dgm:t>
        <a:bodyPr/>
        <a:lstStyle/>
        <a:p>
          <a:pPr latinLnBrk="1"/>
          <a:endParaRPr lang="ko-KR" altLang="en-US"/>
        </a:p>
      </dgm:t>
    </dgm:pt>
    <dgm:pt modelId="{E31DA23F-CC37-4DB9-A345-A377B06AB2EA}" type="sibTrans" cxnId="{05244C30-BF54-41C0-9C65-AD08D38D5A5C}">
      <dgm:prSet/>
      <dgm:spPr/>
      <dgm:t>
        <a:bodyPr/>
        <a:lstStyle/>
        <a:p>
          <a:pPr latinLnBrk="1"/>
          <a:endParaRPr lang="ko-KR" altLang="en-US"/>
        </a:p>
      </dgm:t>
    </dgm:pt>
    <dgm:pt modelId="{7C88BBAB-C841-430B-B0BE-98F522FC34DA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반제품 계획관리</a:t>
          </a:r>
        </a:p>
      </dgm:t>
    </dgm:pt>
    <dgm:pt modelId="{A8DB4CAD-3B84-4557-8DA2-2C451B280021}" type="parTrans" cxnId="{708339EB-348A-45A4-A983-321F5F342BD6}">
      <dgm:prSet/>
      <dgm:spPr/>
      <dgm:t>
        <a:bodyPr/>
        <a:lstStyle/>
        <a:p>
          <a:pPr latinLnBrk="1"/>
          <a:endParaRPr lang="ko-KR" altLang="en-US"/>
        </a:p>
      </dgm:t>
    </dgm:pt>
    <dgm:pt modelId="{C83247F0-B23A-4456-BB48-51A87F506BEF}" type="sibTrans" cxnId="{708339EB-348A-45A4-A983-321F5F342BD6}">
      <dgm:prSet/>
      <dgm:spPr/>
      <dgm:t>
        <a:bodyPr/>
        <a:lstStyle/>
        <a:p>
          <a:pPr latinLnBrk="1"/>
          <a:endParaRPr lang="ko-KR" altLang="en-US"/>
        </a:p>
      </dgm:t>
    </dgm:pt>
    <dgm:pt modelId="{F1276B2E-AACC-41CA-A889-3EEE4FF57676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반제품 실적관리</a:t>
          </a:r>
        </a:p>
      </dgm:t>
    </dgm:pt>
    <dgm:pt modelId="{A0687753-E6D5-4406-BD44-077EF36B4B7F}" type="parTrans" cxnId="{2D39B236-A385-4529-9722-48AD87B08927}">
      <dgm:prSet/>
      <dgm:spPr/>
      <dgm:t>
        <a:bodyPr/>
        <a:lstStyle/>
        <a:p>
          <a:pPr latinLnBrk="1"/>
          <a:endParaRPr lang="ko-KR" altLang="en-US"/>
        </a:p>
      </dgm:t>
    </dgm:pt>
    <dgm:pt modelId="{61DA9418-2D65-4AAE-8C79-ABEBCDC0B7DF}" type="sibTrans" cxnId="{2D39B236-A385-4529-9722-48AD87B08927}">
      <dgm:prSet/>
      <dgm:spPr/>
      <dgm:t>
        <a:bodyPr/>
        <a:lstStyle/>
        <a:p>
          <a:pPr latinLnBrk="1"/>
          <a:endParaRPr lang="ko-KR" altLang="en-US"/>
        </a:p>
      </dgm:t>
    </dgm:pt>
    <dgm:pt modelId="{7DAF37D8-0E91-4150-8F88-68AD76220C19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롯트카드관리</a:t>
          </a:r>
        </a:p>
      </dgm:t>
    </dgm:pt>
    <dgm:pt modelId="{D930055B-03B1-4704-95F1-4E529F8022F6}" type="parTrans" cxnId="{C42AD360-53A0-4EB6-A409-E948B926C42B}">
      <dgm:prSet/>
      <dgm:spPr/>
      <dgm:t>
        <a:bodyPr/>
        <a:lstStyle/>
        <a:p>
          <a:pPr latinLnBrk="1"/>
          <a:endParaRPr lang="ko-KR" altLang="en-US"/>
        </a:p>
      </dgm:t>
    </dgm:pt>
    <dgm:pt modelId="{41B926EA-C642-4DBE-AC43-323E532DDA92}" type="sibTrans" cxnId="{C42AD360-53A0-4EB6-A409-E948B926C42B}">
      <dgm:prSet/>
      <dgm:spPr/>
      <dgm:t>
        <a:bodyPr/>
        <a:lstStyle/>
        <a:p>
          <a:pPr latinLnBrk="1"/>
          <a:endParaRPr lang="ko-KR" altLang="en-US"/>
        </a:p>
      </dgm:t>
    </dgm:pt>
    <dgm:pt modelId="{B6AFBF51-4BC0-4654-AC2C-67656882A93F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생산실적조회</a:t>
          </a:r>
        </a:p>
      </dgm:t>
    </dgm:pt>
    <dgm:pt modelId="{B6F9000E-9BB3-483D-93FF-72B460A85145}" type="parTrans" cxnId="{77C5179D-0F51-4474-8E2E-03DD49350948}">
      <dgm:prSet/>
      <dgm:spPr/>
      <dgm:t>
        <a:bodyPr/>
        <a:lstStyle/>
        <a:p>
          <a:pPr latinLnBrk="1"/>
          <a:endParaRPr lang="ko-KR" altLang="en-US"/>
        </a:p>
      </dgm:t>
    </dgm:pt>
    <dgm:pt modelId="{C53F0E21-E25B-40F7-AD11-AFE82298B9E0}" type="sibTrans" cxnId="{77C5179D-0F51-4474-8E2E-03DD49350948}">
      <dgm:prSet/>
      <dgm:spPr/>
      <dgm:t>
        <a:bodyPr/>
        <a:lstStyle/>
        <a:p>
          <a:pPr latinLnBrk="1"/>
          <a:endParaRPr lang="ko-KR" altLang="en-US"/>
        </a:p>
      </dgm:t>
    </dgm:pt>
    <dgm:pt modelId="{DC3998BC-AEC8-4CDA-B524-745462E0ED80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설비마스터관리</a:t>
          </a:r>
        </a:p>
      </dgm:t>
    </dgm:pt>
    <dgm:pt modelId="{EB0CF2EB-2FFD-4FB1-B871-08DA9BF7849F}" type="parTrans" cxnId="{207F772D-AB8E-41C8-B645-91F62F137D32}">
      <dgm:prSet/>
      <dgm:spPr/>
      <dgm:t>
        <a:bodyPr/>
        <a:lstStyle/>
        <a:p>
          <a:pPr latinLnBrk="1"/>
          <a:endParaRPr lang="ko-KR" altLang="en-US"/>
        </a:p>
      </dgm:t>
    </dgm:pt>
    <dgm:pt modelId="{EA9EC1D6-C4F3-408B-B423-7C58930F66A0}" type="sibTrans" cxnId="{207F772D-AB8E-41C8-B645-91F62F137D32}">
      <dgm:prSet/>
      <dgm:spPr/>
      <dgm:t>
        <a:bodyPr/>
        <a:lstStyle/>
        <a:p>
          <a:pPr latinLnBrk="1"/>
          <a:endParaRPr lang="ko-KR" altLang="en-US"/>
        </a:p>
      </dgm:t>
    </dgm:pt>
    <dgm:pt modelId="{2FA5F7D4-9C56-453D-8F2D-EE839BFA5EEA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설비수리관리</a:t>
          </a:r>
        </a:p>
      </dgm:t>
    </dgm:pt>
    <dgm:pt modelId="{51D9A174-16B2-46B3-901D-CE376791E3E0}" type="parTrans" cxnId="{6D3CD9AE-2403-4FEF-9B50-36355E8B6D0D}">
      <dgm:prSet/>
      <dgm:spPr/>
      <dgm:t>
        <a:bodyPr/>
        <a:lstStyle/>
        <a:p>
          <a:pPr latinLnBrk="1"/>
          <a:endParaRPr lang="ko-KR" altLang="en-US"/>
        </a:p>
      </dgm:t>
    </dgm:pt>
    <dgm:pt modelId="{7819C681-896C-4D6E-8EEA-634F3A2252DE}" type="sibTrans" cxnId="{6D3CD9AE-2403-4FEF-9B50-36355E8B6D0D}">
      <dgm:prSet/>
      <dgm:spPr/>
      <dgm:t>
        <a:bodyPr/>
        <a:lstStyle/>
        <a:p>
          <a:pPr latinLnBrk="1"/>
          <a:endParaRPr lang="ko-KR" altLang="en-US"/>
        </a:p>
      </dgm:t>
    </dgm:pt>
    <dgm:pt modelId="{5576795B-4A7E-461A-8E02-901CA43FF149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설비로그조회</a:t>
          </a:r>
        </a:p>
      </dgm:t>
    </dgm:pt>
    <dgm:pt modelId="{AC5DCF80-138F-45A4-8BCB-A631C333A271}" type="parTrans" cxnId="{34ABCDA4-51E6-4C7B-B9DF-A27F472139D8}">
      <dgm:prSet/>
      <dgm:spPr/>
      <dgm:t>
        <a:bodyPr/>
        <a:lstStyle/>
        <a:p>
          <a:pPr latinLnBrk="1"/>
          <a:endParaRPr lang="ko-KR" altLang="en-US"/>
        </a:p>
      </dgm:t>
    </dgm:pt>
    <dgm:pt modelId="{AA3FC2C0-7BDC-453A-91B3-C716EDECA655}" type="sibTrans" cxnId="{34ABCDA4-51E6-4C7B-B9DF-A27F472139D8}">
      <dgm:prSet/>
      <dgm:spPr/>
      <dgm:t>
        <a:bodyPr/>
        <a:lstStyle/>
        <a:p>
          <a:pPr latinLnBrk="1"/>
          <a:endParaRPr lang="ko-KR" altLang="en-US"/>
        </a:p>
      </dgm:t>
    </dgm:pt>
    <dgm:pt modelId="{91D33ECB-2165-44D4-8D0E-EEBEC694EFF2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자재입고전표</a:t>
          </a:r>
        </a:p>
      </dgm:t>
    </dgm:pt>
    <dgm:pt modelId="{F1C4CA97-327A-4C62-9ECC-DB754DC6656D}" type="parTrans" cxnId="{BB913BAC-B026-4205-8546-AB336B22C9ED}">
      <dgm:prSet/>
      <dgm:spPr/>
      <dgm:t>
        <a:bodyPr/>
        <a:lstStyle/>
        <a:p>
          <a:pPr latinLnBrk="1"/>
          <a:endParaRPr lang="ko-KR" altLang="en-US"/>
        </a:p>
      </dgm:t>
    </dgm:pt>
    <dgm:pt modelId="{C15402F0-F7ED-44C2-80EB-688C54AA5B3E}" type="sibTrans" cxnId="{BB913BAC-B026-4205-8546-AB336B22C9ED}">
      <dgm:prSet/>
      <dgm:spPr/>
      <dgm:t>
        <a:bodyPr/>
        <a:lstStyle/>
        <a:p>
          <a:pPr latinLnBrk="1"/>
          <a:endParaRPr lang="ko-KR" altLang="en-US"/>
        </a:p>
      </dgm:t>
    </dgm:pt>
    <dgm:pt modelId="{48B13296-913E-4BE2-AE31-8643AF8FCA69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자재입고관리</a:t>
          </a:r>
        </a:p>
      </dgm:t>
    </dgm:pt>
    <dgm:pt modelId="{F491AC67-1DA7-4F53-B27E-7FC2AF80F6C5}" type="parTrans" cxnId="{0C3916F2-04DC-40E4-A6AD-7801D8F1708A}">
      <dgm:prSet/>
      <dgm:spPr/>
      <dgm:t>
        <a:bodyPr/>
        <a:lstStyle/>
        <a:p>
          <a:pPr latinLnBrk="1"/>
          <a:endParaRPr lang="ko-KR" altLang="en-US"/>
        </a:p>
      </dgm:t>
    </dgm:pt>
    <dgm:pt modelId="{829D753E-302D-488A-8EE8-890350A35526}" type="sibTrans" cxnId="{0C3916F2-04DC-40E4-A6AD-7801D8F1708A}">
      <dgm:prSet/>
      <dgm:spPr/>
      <dgm:t>
        <a:bodyPr/>
        <a:lstStyle/>
        <a:p>
          <a:pPr latinLnBrk="1"/>
          <a:endParaRPr lang="ko-KR" altLang="en-US"/>
        </a:p>
      </dgm:t>
    </dgm:pt>
    <dgm:pt modelId="{F1D33C27-A9BA-433B-8763-A5BFB13056CC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자재출고관리</a:t>
          </a:r>
        </a:p>
      </dgm:t>
    </dgm:pt>
    <dgm:pt modelId="{28664710-2F02-43EA-A841-DB4DDB5E3A38}" type="parTrans" cxnId="{5D2FC19C-40FF-46BF-B256-84E5901D7A9E}">
      <dgm:prSet/>
      <dgm:spPr/>
      <dgm:t>
        <a:bodyPr/>
        <a:lstStyle/>
        <a:p>
          <a:pPr latinLnBrk="1"/>
          <a:endParaRPr lang="ko-KR" altLang="en-US"/>
        </a:p>
      </dgm:t>
    </dgm:pt>
    <dgm:pt modelId="{C055B962-5295-4BB4-9959-373488563CA0}" type="sibTrans" cxnId="{5D2FC19C-40FF-46BF-B256-84E5901D7A9E}">
      <dgm:prSet/>
      <dgm:spPr/>
      <dgm:t>
        <a:bodyPr/>
        <a:lstStyle/>
        <a:p>
          <a:pPr latinLnBrk="1"/>
          <a:endParaRPr lang="ko-KR" altLang="en-US"/>
        </a:p>
      </dgm:t>
    </dgm:pt>
    <dgm:pt modelId="{F875857E-EBB8-4B0C-B091-97FC1A517532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자재분할관리</a:t>
          </a:r>
        </a:p>
      </dgm:t>
    </dgm:pt>
    <dgm:pt modelId="{9620DA1C-A1DA-48AA-8253-8D1C026FC8D6}" type="parTrans" cxnId="{CFCFC3E4-5533-422B-A2ED-299044C38770}">
      <dgm:prSet/>
      <dgm:spPr/>
      <dgm:t>
        <a:bodyPr/>
        <a:lstStyle/>
        <a:p>
          <a:pPr latinLnBrk="1"/>
          <a:endParaRPr lang="ko-KR" altLang="en-US"/>
        </a:p>
      </dgm:t>
    </dgm:pt>
    <dgm:pt modelId="{6F2AA4AC-F5CE-41A2-B281-F75297257AAF}" type="sibTrans" cxnId="{CFCFC3E4-5533-422B-A2ED-299044C38770}">
      <dgm:prSet/>
      <dgm:spPr/>
      <dgm:t>
        <a:bodyPr/>
        <a:lstStyle/>
        <a:p>
          <a:pPr latinLnBrk="1"/>
          <a:endParaRPr lang="ko-KR" altLang="en-US"/>
        </a:p>
      </dgm:t>
    </dgm:pt>
    <dgm:pt modelId="{AB59539E-0A9D-4822-8ABF-7D5989163BD0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재고조회</a:t>
          </a:r>
        </a:p>
      </dgm:t>
    </dgm:pt>
    <dgm:pt modelId="{F5836572-E25F-4578-921A-6F553493AF6C}" type="parTrans" cxnId="{37523A4B-5748-43E0-A9A0-909063907A43}">
      <dgm:prSet/>
      <dgm:spPr/>
      <dgm:t>
        <a:bodyPr/>
        <a:lstStyle/>
        <a:p>
          <a:pPr latinLnBrk="1"/>
          <a:endParaRPr lang="ko-KR" altLang="en-US"/>
        </a:p>
      </dgm:t>
    </dgm:pt>
    <dgm:pt modelId="{ED444F50-756B-407D-9D85-E450221BD2CA}" type="sibTrans" cxnId="{37523A4B-5748-43E0-A9A0-909063907A43}">
      <dgm:prSet/>
      <dgm:spPr/>
      <dgm:t>
        <a:bodyPr/>
        <a:lstStyle/>
        <a:p>
          <a:pPr latinLnBrk="1"/>
          <a:endParaRPr lang="ko-KR" altLang="en-US"/>
        </a:p>
      </dgm:t>
    </dgm:pt>
    <dgm:pt modelId="{50A29F14-2018-45BF-AD11-2F84CDE61D75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입출고이력조회</a:t>
          </a:r>
        </a:p>
      </dgm:t>
    </dgm:pt>
    <dgm:pt modelId="{E2C61C98-3FD4-408F-99A4-5F74257730B0}" type="parTrans" cxnId="{7AEEBAB4-2B5D-4894-A89B-296A502B2F66}">
      <dgm:prSet/>
      <dgm:spPr/>
      <dgm:t>
        <a:bodyPr/>
        <a:lstStyle/>
        <a:p>
          <a:pPr latinLnBrk="1"/>
          <a:endParaRPr lang="ko-KR" altLang="en-US"/>
        </a:p>
      </dgm:t>
    </dgm:pt>
    <dgm:pt modelId="{F762687B-8EFB-4701-8F32-64A5CEB537D1}" type="sibTrans" cxnId="{7AEEBAB4-2B5D-4894-A89B-296A502B2F66}">
      <dgm:prSet/>
      <dgm:spPr/>
      <dgm:t>
        <a:bodyPr/>
        <a:lstStyle/>
        <a:p>
          <a:pPr latinLnBrk="1"/>
          <a:endParaRPr lang="ko-KR" altLang="en-US"/>
        </a:p>
      </dgm:t>
    </dgm:pt>
    <dgm:pt modelId="{2F12C0D3-18CC-490D-9A66-3A8E69A86B8D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솔더라벨관리</a:t>
          </a:r>
        </a:p>
      </dgm:t>
    </dgm:pt>
    <dgm:pt modelId="{1A61A963-768E-451C-B008-59EECA82CBC6}" type="parTrans" cxnId="{B588B6F4-B69C-4676-BEF8-4CD98CF83D00}">
      <dgm:prSet/>
      <dgm:spPr/>
      <dgm:t>
        <a:bodyPr/>
        <a:lstStyle/>
        <a:p>
          <a:pPr latinLnBrk="1"/>
          <a:endParaRPr lang="ko-KR" altLang="en-US"/>
        </a:p>
      </dgm:t>
    </dgm:pt>
    <dgm:pt modelId="{D303F963-0C77-454C-B1CA-C64824B624DF}" type="sibTrans" cxnId="{B588B6F4-B69C-4676-BEF8-4CD98CF83D00}">
      <dgm:prSet/>
      <dgm:spPr/>
      <dgm:t>
        <a:bodyPr/>
        <a:lstStyle/>
        <a:p>
          <a:pPr latinLnBrk="1"/>
          <a:endParaRPr lang="ko-KR" altLang="en-US"/>
        </a:p>
      </dgm:t>
    </dgm:pt>
    <dgm:pt modelId="{0A6F108A-3905-476D-8938-5AA2390ADAD3}">
      <dgm:prSet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자재조회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D2012E-298B-4793-B64F-2AFD8BAA276F}" type="parTrans" cxnId="{BD6991E7-170A-4D94-8ACB-3250F3263C00}">
      <dgm:prSet/>
      <dgm:spPr/>
      <dgm:t>
        <a:bodyPr/>
        <a:lstStyle/>
        <a:p>
          <a:pPr latinLnBrk="1"/>
          <a:endParaRPr lang="ko-KR" altLang="en-US"/>
        </a:p>
      </dgm:t>
    </dgm:pt>
    <dgm:pt modelId="{BBE570F6-E6B6-4508-B923-D46B5137E22A}" type="sibTrans" cxnId="{BD6991E7-170A-4D94-8ACB-3250F3263C00}">
      <dgm:prSet/>
      <dgm:spPr/>
      <dgm:t>
        <a:bodyPr/>
        <a:lstStyle/>
        <a:p>
          <a:pPr latinLnBrk="1"/>
          <a:endParaRPr lang="ko-KR" altLang="en-US"/>
        </a:p>
      </dgm:t>
    </dgm:pt>
    <dgm:pt modelId="{26C4F50E-1C08-417C-9F54-0BE77FB5FD07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베이킹이력관리</a:t>
          </a:r>
        </a:p>
      </dgm:t>
    </dgm:pt>
    <dgm:pt modelId="{930B5060-0649-4C02-9CD3-A36E1956DAC1}" type="parTrans" cxnId="{CCF8ED04-3B94-4C55-B7FF-CF5E84C336D5}">
      <dgm:prSet/>
      <dgm:spPr/>
      <dgm:t>
        <a:bodyPr/>
        <a:lstStyle/>
        <a:p>
          <a:pPr latinLnBrk="1"/>
          <a:endParaRPr lang="ko-KR" altLang="en-US"/>
        </a:p>
      </dgm:t>
    </dgm:pt>
    <dgm:pt modelId="{7119AC42-6823-4977-B37B-774D4C04F135}" type="sibTrans" cxnId="{CCF8ED04-3B94-4C55-B7FF-CF5E84C336D5}">
      <dgm:prSet/>
      <dgm:spPr/>
      <dgm:t>
        <a:bodyPr/>
        <a:lstStyle/>
        <a:p>
          <a:pPr latinLnBrk="1"/>
          <a:endParaRPr lang="ko-KR" altLang="en-US"/>
        </a:p>
      </dgm:t>
    </dgm:pt>
    <dgm:pt modelId="{55A9ECD4-FB35-481D-9D5D-6940F8881331}">
      <dgm:prSet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PID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홀딩관리</a:t>
          </a:r>
        </a:p>
      </dgm:t>
    </dgm:pt>
    <dgm:pt modelId="{C3106056-B1B3-455D-BFA0-CA63861EB8AE}" type="parTrans" cxnId="{F2E94EF9-85F7-4BEE-8342-66C2F146FDE8}">
      <dgm:prSet/>
      <dgm:spPr/>
      <dgm:t>
        <a:bodyPr/>
        <a:lstStyle/>
        <a:p>
          <a:pPr latinLnBrk="1"/>
          <a:endParaRPr lang="ko-KR" altLang="en-US"/>
        </a:p>
      </dgm:t>
    </dgm:pt>
    <dgm:pt modelId="{5546DE34-8183-45C8-8D5E-27AAC43E8BA8}" type="sibTrans" cxnId="{F2E94EF9-85F7-4BEE-8342-66C2F146FDE8}">
      <dgm:prSet/>
      <dgm:spPr/>
      <dgm:t>
        <a:bodyPr/>
        <a:lstStyle/>
        <a:p>
          <a:pPr latinLnBrk="1"/>
          <a:endParaRPr lang="ko-KR" altLang="en-US"/>
        </a:p>
      </dgm:t>
    </dgm:pt>
    <dgm:pt modelId="{AE3855B7-4E5E-4C5E-865B-CB39082D3DAE}">
      <dgm:prSet custT="1"/>
      <dgm:spPr/>
      <dgm:t>
        <a:bodyPr/>
        <a:lstStyle/>
        <a:p>
          <a:pPr latinLnBrk="1"/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7AF370-1B95-4AE0-A8AB-F1806B70CA69}" type="parTrans" cxnId="{7CA80BC3-C02B-445D-B01C-E5EA55E8B335}">
      <dgm:prSet/>
      <dgm:spPr/>
      <dgm:t>
        <a:bodyPr/>
        <a:lstStyle/>
        <a:p>
          <a:pPr latinLnBrk="1"/>
          <a:endParaRPr lang="ko-KR" altLang="en-US"/>
        </a:p>
      </dgm:t>
    </dgm:pt>
    <dgm:pt modelId="{0D653181-4E9A-4CC6-8A46-574633305577}" type="sibTrans" cxnId="{7CA80BC3-C02B-445D-B01C-E5EA55E8B335}">
      <dgm:prSet/>
      <dgm:spPr/>
      <dgm:t>
        <a:bodyPr/>
        <a:lstStyle/>
        <a:p>
          <a:pPr latinLnBrk="1"/>
          <a:endParaRPr lang="ko-KR" altLang="en-US"/>
        </a:p>
      </dgm:t>
    </dgm:pt>
    <dgm:pt modelId="{3DB5AA3F-7061-4A8A-9583-F637BA1D0B31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수리입고관리</a:t>
          </a:r>
        </a:p>
      </dgm:t>
    </dgm:pt>
    <dgm:pt modelId="{506CBDC5-6166-44C0-A245-D4BCECF94675}" type="parTrans" cxnId="{FBFB38FB-E4EC-4212-BBA6-4B8B77228488}">
      <dgm:prSet/>
      <dgm:spPr/>
      <dgm:t>
        <a:bodyPr/>
        <a:lstStyle/>
        <a:p>
          <a:pPr latinLnBrk="1"/>
          <a:endParaRPr lang="ko-KR" altLang="en-US"/>
        </a:p>
      </dgm:t>
    </dgm:pt>
    <dgm:pt modelId="{B8DE374B-5127-4E16-9D67-24669F597CE5}" type="sibTrans" cxnId="{FBFB38FB-E4EC-4212-BBA6-4B8B77228488}">
      <dgm:prSet/>
      <dgm:spPr/>
      <dgm:t>
        <a:bodyPr/>
        <a:lstStyle/>
        <a:p>
          <a:pPr latinLnBrk="1"/>
          <a:endParaRPr lang="ko-KR" altLang="en-US"/>
        </a:p>
      </dgm:t>
    </dgm:pt>
    <dgm:pt modelId="{94108508-BABD-4100-A709-0C5719760B7F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수리출고관리</a:t>
          </a:r>
        </a:p>
      </dgm:t>
    </dgm:pt>
    <dgm:pt modelId="{BF8F5628-8A45-46AB-AAC1-ACB73F7542AB}" type="parTrans" cxnId="{F0457E85-5C2D-41C3-AAB2-9250E8B2EA51}">
      <dgm:prSet/>
      <dgm:spPr/>
      <dgm:t>
        <a:bodyPr/>
        <a:lstStyle/>
        <a:p>
          <a:pPr latinLnBrk="1"/>
          <a:endParaRPr lang="ko-KR" altLang="en-US"/>
        </a:p>
      </dgm:t>
    </dgm:pt>
    <dgm:pt modelId="{4DCAEABC-DF01-4673-A573-C7E8465636D6}" type="sibTrans" cxnId="{F0457E85-5C2D-41C3-AAB2-9250E8B2EA51}">
      <dgm:prSet/>
      <dgm:spPr/>
      <dgm:t>
        <a:bodyPr/>
        <a:lstStyle/>
        <a:p>
          <a:pPr latinLnBrk="1"/>
          <a:endParaRPr lang="ko-KR" altLang="en-US"/>
        </a:p>
      </dgm:t>
    </dgm:pt>
    <dgm:pt modelId="{1FD92DA8-C7D7-4ADA-81CC-61CA1910F172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재고통제관리</a:t>
          </a:r>
        </a:p>
      </dgm:t>
    </dgm:pt>
    <dgm:pt modelId="{E4FD6FC3-5F42-4B2E-808F-24ED587D679C}" type="parTrans" cxnId="{2B5566C4-0CA6-46E6-8CFE-1C176A7229DC}">
      <dgm:prSet/>
      <dgm:spPr/>
      <dgm:t>
        <a:bodyPr/>
        <a:lstStyle/>
        <a:p>
          <a:pPr latinLnBrk="1"/>
          <a:endParaRPr lang="ko-KR" altLang="en-US"/>
        </a:p>
      </dgm:t>
    </dgm:pt>
    <dgm:pt modelId="{9B3B547D-C2C3-449A-BF78-A5790748DFA5}" type="sibTrans" cxnId="{2B5566C4-0CA6-46E6-8CFE-1C176A7229DC}">
      <dgm:prSet/>
      <dgm:spPr/>
      <dgm:t>
        <a:bodyPr/>
        <a:lstStyle/>
        <a:p>
          <a:pPr latinLnBrk="1"/>
          <a:endParaRPr lang="ko-KR" altLang="en-US"/>
        </a:p>
      </dgm:t>
    </dgm:pt>
    <dgm:pt modelId="{5CFAEFDC-0E98-406D-B0C5-3EB34629FF09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품질이슈관리</a:t>
          </a:r>
        </a:p>
      </dgm:t>
    </dgm:pt>
    <dgm:pt modelId="{D8B2FD5A-176A-426A-9147-889D1D98274C}" type="parTrans" cxnId="{4DD3CB3D-636F-4E92-A571-43192FE47F43}">
      <dgm:prSet/>
      <dgm:spPr/>
      <dgm:t>
        <a:bodyPr/>
        <a:lstStyle/>
        <a:p>
          <a:pPr latinLnBrk="1"/>
          <a:endParaRPr lang="ko-KR" altLang="en-US"/>
        </a:p>
      </dgm:t>
    </dgm:pt>
    <dgm:pt modelId="{8F272996-0E42-4029-B06A-7B5D2917607D}" type="sibTrans" cxnId="{4DD3CB3D-636F-4E92-A571-43192FE47F43}">
      <dgm:prSet/>
      <dgm:spPr/>
      <dgm:t>
        <a:bodyPr/>
        <a:lstStyle/>
        <a:p>
          <a:pPr latinLnBrk="1"/>
          <a:endParaRPr lang="ko-KR" altLang="en-US"/>
        </a:p>
      </dgm:t>
    </dgm:pt>
    <dgm:pt modelId="{E32D9084-40C4-41F6-AEDD-A57FCEC688AC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온습도조회</a:t>
          </a:r>
        </a:p>
      </dgm:t>
    </dgm:pt>
    <dgm:pt modelId="{18C29357-B333-4F49-843B-FB9910457E15}" type="parTrans" cxnId="{501CAE2E-87C9-4441-B4F6-86B9F5AF6A2D}">
      <dgm:prSet/>
      <dgm:spPr/>
      <dgm:t>
        <a:bodyPr/>
        <a:lstStyle/>
        <a:p>
          <a:pPr latinLnBrk="1"/>
          <a:endParaRPr lang="ko-KR" altLang="en-US"/>
        </a:p>
      </dgm:t>
    </dgm:pt>
    <dgm:pt modelId="{797645FB-338E-44D8-928A-39ACEBAC26CB}" type="sibTrans" cxnId="{501CAE2E-87C9-4441-B4F6-86B9F5AF6A2D}">
      <dgm:prSet/>
      <dgm:spPr/>
      <dgm:t>
        <a:bodyPr/>
        <a:lstStyle/>
        <a:p>
          <a:pPr latinLnBrk="1"/>
          <a:endParaRPr lang="ko-KR" altLang="en-US"/>
        </a:p>
      </dgm:t>
    </dgm:pt>
    <dgm:pt modelId="{07B916CC-B023-479A-99C4-BFA9C049B70A}">
      <dgm:prSet custT="1"/>
      <dgm:spPr/>
      <dgm:t>
        <a:bodyPr/>
        <a:lstStyle/>
        <a:p>
          <a:pPr latinLnBrk="1"/>
          <a: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PID </a:t>
          </a:r>
          <a:r>
            <a: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rPr>
            <a:t>정보조회</a:t>
          </a:r>
        </a:p>
      </dgm:t>
    </dgm:pt>
    <dgm:pt modelId="{D4FC5B70-434A-47E8-A1D8-B33058B4853E}" type="parTrans" cxnId="{3B452651-93ED-45A9-8305-1C1EBC36F21E}">
      <dgm:prSet/>
      <dgm:spPr/>
      <dgm:t>
        <a:bodyPr/>
        <a:lstStyle/>
        <a:p>
          <a:pPr latinLnBrk="1"/>
          <a:endParaRPr lang="ko-KR" altLang="en-US"/>
        </a:p>
      </dgm:t>
    </dgm:pt>
    <dgm:pt modelId="{2212C224-E66C-4E23-BE06-07666F7AAAE1}" type="sibTrans" cxnId="{3B452651-93ED-45A9-8305-1C1EBC36F21E}">
      <dgm:prSet/>
      <dgm:spPr/>
      <dgm:t>
        <a:bodyPr/>
        <a:lstStyle/>
        <a:p>
          <a:pPr latinLnBrk="1"/>
          <a:endParaRPr lang="ko-KR" altLang="en-US"/>
        </a:p>
      </dgm:t>
    </dgm:pt>
    <dgm:pt modelId="{EEA19EEB-9160-421C-AA82-53E85240AAD6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마킹이력조회</a:t>
          </a:r>
        </a:p>
      </dgm:t>
    </dgm:pt>
    <dgm:pt modelId="{D2791645-F5D3-4C30-9A64-ED69C92174DF}" type="parTrans" cxnId="{BC067337-0284-452A-8677-F15DEB58B416}">
      <dgm:prSet/>
      <dgm:spPr/>
      <dgm:t>
        <a:bodyPr/>
        <a:lstStyle/>
        <a:p>
          <a:pPr latinLnBrk="1"/>
          <a:endParaRPr lang="ko-KR" altLang="en-US"/>
        </a:p>
      </dgm:t>
    </dgm:pt>
    <dgm:pt modelId="{F856B437-08DB-48C9-8907-0646A273AB41}" type="sibTrans" cxnId="{BC067337-0284-452A-8677-F15DEB58B416}">
      <dgm:prSet/>
      <dgm:spPr/>
      <dgm:t>
        <a:bodyPr/>
        <a:lstStyle/>
        <a:p>
          <a:pPr latinLnBrk="1"/>
          <a:endParaRPr lang="ko-KR" altLang="en-US"/>
        </a:p>
      </dgm:t>
    </dgm:pt>
    <dgm:pt modelId="{B9560854-AB53-47A2-9C60-AEAD938C32B6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자재추적조회</a:t>
          </a:r>
        </a:p>
      </dgm:t>
    </dgm:pt>
    <dgm:pt modelId="{7EAE1A88-0E01-4ED9-871C-CDDBE0DAD865}" type="parTrans" cxnId="{95AEF008-93C2-4BC7-9B77-DE6A0859D0B9}">
      <dgm:prSet/>
      <dgm:spPr/>
      <dgm:t>
        <a:bodyPr/>
        <a:lstStyle/>
        <a:p>
          <a:pPr latinLnBrk="1"/>
          <a:endParaRPr lang="ko-KR" altLang="en-US"/>
        </a:p>
      </dgm:t>
    </dgm:pt>
    <dgm:pt modelId="{954854E5-25FE-4B83-B76B-050877E4C902}" type="sibTrans" cxnId="{95AEF008-93C2-4BC7-9B77-DE6A0859D0B9}">
      <dgm:prSet/>
      <dgm:spPr/>
      <dgm:t>
        <a:bodyPr/>
        <a:lstStyle/>
        <a:p>
          <a:pPr latinLnBrk="1"/>
          <a:endParaRPr lang="ko-KR" altLang="en-US"/>
        </a:p>
      </dgm:t>
    </dgm:pt>
    <dgm:pt modelId="{3C35C1B7-5707-45DD-8182-912099F10FD1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롯트추적조회</a:t>
          </a:r>
        </a:p>
      </dgm:t>
    </dgm:pt>
    <dgm:pt modelId="{EA609484-7A5D-4C59-885F-445216DCA58F}" type="parTrans" cxnId="{F3190FE4-6CD4-4D27-8263-C1EDBE7205A2}">
      <dgm:prSet/>
      <dgm:spPr/>
      <dgm:t>
        <a:bodyPr/>
        <a:lstStyle/>
        <a:p>
          <a:pPr latinLnBrk="1"/>
          <a:endParaRPr lang="ko-KR" altLang="en-US"/>
        </a:p>
      </dgm:t>
    </dgm:pt>
    <dgm:pt modelId="{87A2CC25-452F-4ACF-9E82-9593539C05A5}" type="sibTrans" cxnId="{F3190FE4-6CD4-4D27-8263-C1EDBE7205A2}">
      <dgm:prSet/>
      <dgm:spPr/>
      <dgm:t>
        <a:bodyPr/>
        <a:lstStyle/>
        <a:p>
          <a:pPr latinLnBrk="1"/>
          <a:endParaRPr lang="ko-KR" altLang="en-US"/>
        </a:p>
      </dgm:t>
    </dgm:pt>
    <dgm:pt modelId="{274232E6-3527-4628-AF04-3C2D9B8A607B}">
      <dgm:prSet custT="1"/>
      <dgm:spPr/>
      <dgm:t>
        <a:bodyPr/>
        <a:lstStyle/>
        <a:p>
          <a:pPr latinLnBrk="1"/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생산이력조회</a:t>
          </a:r>
        </a:p>
      </dgm:t>
    </dgm:pt>
    <dgm:pt modelId="{48217F31-6CD2-435A-ACF3-F88AD6F72564}" type="parTrans" cxnId="{92F8B987-B951-4FD5-B886-CF7777678240}">
      <dgm:prSet/>
      <dgm:spPr/>
      <dgm:t>
        <a:bodyPr/>
        <a:lstStyle/>
        <a:p>
          <a:pPr latinLnBrk="1"/>
          <a:endParaRPr lang="ko-KR" altLang="en-US"/>
        </a:p>
      </dgm:t>
    </dgm:pt>
    <dgm:pt modelId="{0A85D250-1343-4A86-AD9F-AA33FBC003CF}" type="sibTrans" cxnId="{92F8B987-B951-4FD5-B886-CF7777678240}">
      <dgm:prSet/>
      <dgm:spPr/>
      <dgm:t>
        <a:bodyPr/>
        <a:lstStyle/>
        <a:p>
          <a:pPr latinLnBrk="1"/>
          <a:endParaRPr lang="ko-KR" altLang="en-US"/>
        </a:p>
      </dgm:t>
    </dgm:pt>
    <dgm:pt modelId="{EBEB68A5-7A82-4B05-B414-3C6D6F5DB427}" type="pres">
      <dgm:prSet presAssocID="{7794311D-2C96-483E-A886-EE148DD7A9F8}" presName="Name0" presStyleCnt="0">
        <dgm:presLayoutVars>
          <dgm:dir/>
          <dgm:animLvl val="lvl"/>
          <dgm:resizeHandles val="exact"/>
        </dgm:presLayoutVars>
      </dgm:prSet>
      <dgm:spPr/>
    </dgm:pt>
    <dgm:pt modelId="{686A4D6C-A60E-4117-8609-9A8299186254}" type="pres">
      <dgm:prSet presAssocID="{F31FC832-39EF-484B-8AB5-872387872D3C}" presName="composite" presStyleCnt="0"/>
      <dgm:spPr/>
    </dgm:pt>
    <dgm:pt modelId="{6460C9BC-4847-49E3-AA2B-F64251D38A77}" type="pres">
      <dgm:prSet presAssocID="{F31FC832-39EF-484B-8AB5-872387872D3C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9A480473-B01B-4AA3-9962-BAA1B43F2AFA}" type="pres">
      <dgm:prSet presAssocID="{F31FC832-39EF-484B-8AB5-872387872D3C}" presName="desTx" presStyleLbl="alignAccFollowNode1" presStyleIdx="0" presStyleCnt="7">
        <dgm:presLayoutVars>
          <dgm:bulletEnabled val="1"/>
        </dgm:presLayoutVars>
      </dgm:prSet>
      <dgm:spPr/>
    </dgm:pt>
    <dgm:pt modelId="{713BBE99-7F0E-4B9B-AEAC-00464BB94BF3}" type="pres">
      <dgm:prSet presAssocID="{7002BD84-E134-42B6-AA3C-4117E8970823}" presName="space" presStyleCnt="0"/>
      <dgm:spPr/>
    </dgm:pt>
    <dgm:pt modelId="{84BFC0BA-B490-4E5E-AB0F-B56B6C9DA38F}" type="pres">
      <dgm:prSet presAssocID="{CCCCB9FE-43D5-4497-A401-08280A9E04A7}" presName="composite" presStyleCnt="0"/>
      <dgm:spPr/>
    </dgm:pt>
    <dgm:pt modelId="{5FB97AE9-EBD4-4B68-8D1D-6EDD0E4D6564}" type="pres">
      <dgm:prSet presAssocID="{CCCCB9FE-43D5-4497-A401-08280A9E04A7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E1770EB-692A-4452-B721-758C9E5BD4DD}" type="pres">
      <dgm:prSet presAssocID="{CCCCB9FE-43D5-4497-A401-08280A9E04A7}" presName="desTx" presStyleLbl="alignAccFollowNode1" presStyleIdx="1" presStyleCnt="7">
        <dgm:presLayoutVars>
          <dgm:bulletEnabled val="1"/>
        </dgm:presLayoutVars>
      </dgm:prSet>
      <dgm:spPr/>
    </dgm:pt>
    <dgm:pt modelId="{3E8D1913-D434-45CE-91B9-BF63AA55B303}" type="pres">
      <dgm:prSet presAssocID="{3E729929-9DAB-4156-BE60-4F7C2CF983BA}" presName="space" presStyleCnt="0"/>
      <dgm:spPr/>
    </dgm:pt>
    <dgm:pt modelId="{5C418640-8E8D-4539-9152-5D5517BEE115}" type="pres">
      <dgm:prSet presAssocID="{3F211D9C-52C2-41CC-B97F-BB5D3C96F537}" presName="composite" presStyleCnt="0"/>
      <dgm:spPr/>
    </dgm:pt>
    <dgm:pt modelId="{7BA9A7F5-3AE8-4936-A626-4065F0FE1BA8}" type="pres">
      <dgm:prSet presAssocID="{3F211D9C-52C2-41CC-B97F-BB5D3C96F537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41FE53E8-F91F-4A74-8B70-E8A0D7EE6C20}" type="pres">
      <dgm:prSet presAssocID="{3F211D9C-52C2-41CC-B97F-BB5D3C96F537}" presName="desTx" presStyleLbl="alignAccFollowNode1" presStyleIdx="2" presStyleCnt="7">
        <dgm:presLayoutVars>
          <dgm:bulletEnabled val="1"/>
        </dgm:presLayoutVars>
      </dgm:prSet>
      <dgm:spPr/>
    </dgm:pt>
    <dgm:pt modelId="{2CD0A91A-3A8B-40E4-AC96-9864846C9065}" type="pres">
      <dgm:prSet presAssocID="{11503411-56F8-40BA-A12F-1FF7AE7A2DEB}" presName="space" presStyleCnt="0"/>
      <dgm:spPr/>
    </dgm:pt>
    <dgm:pt modelId="{508027B8-AB5A-4F0B-AF5A-6A42FC5FB56A}" type="pres">
      <dgm:prSet presAssocID="{7A8E8C09-E0CE-4351-8259-184F564B30F5}" presName="composite" presStyleCnt="0"/>
      <dgm:spPr/>
    </dgm:pt>
    <dgm:pt modelId="{923D61C3-17DA-4F67-B642-CB709DE71E3D}" type="pres">
      <dgm:prSet presAssocID="{7A8E8C09-E0CE-4351-8259-184F564B30F5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B15E9B9E-1233-40DD-96DB-F525B984010D}" type="pres">
      <dgm:prSet presAssocID="{7A8E8C09-E0CE-4351-8259-184F564B30F5}" presName="desTx" presStyleLbl="alignAccFollowNode1" presStyleIdx="3" presStyleCnt="7">
        <dgm:presLayoutVars>
          <dgm:bulletEnabled val="1"/>
        </dgm:presLayoutVars>
      </dgm:prSet>
      <dgm:spPr/>
    </dgm:pt>
    <dgm:pt modelId="{8C40F921-3701-477C-B71A-FB3A79B890B0}" type="pres">
      <dgm:prSet presAssocID="{287DD37F-D2FC-4526-9239-07138B43880A}" presName="space" presStyleCnt="0"/>
      <dgm:spPr/>
    </dgm:pt>
    <dgm:pt modelId="{C6A3E178-DBEC-41E7-82A8-84C6FAED608C}" type="pres">
      <dgm:prSet presAssocID="{AD537EE4-B0F5-4ED4-97A7-EC56C8657864}" presName="composite" presStyleCnt="0"/>
      <dgm:spPr/>
    </dgm:pt>
    <dgm:pt modelId="{DE19D652-BEAA-43E6-9BB7-FA9F5A465B8B}" type="pres">
      <dgm:prSet presAssocID="{AD537EE4-B0F5-4ED4-97A7-EC56C8657864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2376E371-DB0F-424A-B9F9-3D3902572020}" type="pres">
      <dgm:prSet presAssocID="{AD537EE4-B0F5-4ED4-97A7-EC56C8657864}" presName="desTx" presStyleLbl="alignAccFollowNode1" presStyleIdx="4" presStyleCnt="7">
        <dgm:presLayoutVars>
          <dgm:bulletEnabled val="1"/>
        </dgm:presLayoutVars>
      </dgm:prSet>
      <dgm:spPr/>
    </dgm:pt>
    <dgm:pt modelId="{455809D2-663A-447E-AB38-79A1323B7743}" type="pres">
      <dgm:prSet presAssocID="{B194BD60-1755-47F1-9905-F624C5798244}" presName="space" presStyleCnt="0"/>
      <dgm:spPr/>
    </dgm:pt>
    <dgm:pt modelId="{D6FA0CF0-8E74-483B-A117-C5C66401E201}" type="pres">
      <dgm:prSet presAssocID="{84DAD948-4204-4413-A6C8-3F75F69F86F5}" presName="composite" presStyleCnt="0"/>
      <dgm:spPr/>
    </dgm:pt>
    <dgm:pt modelId="{A005F258-37FB-445E-88E0-9FE7935DBBAF}" type="pres">
      <dgm:prSet presAssocID="{84DAD948-4204-4413-A6C8-3F75F69F86F5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AA06804F-95C8-4988-93EB-9EF9F9B317BE}" type="pres">
      <dgm:prSet presAssocID="{84DAD948-4204-4413-A6C8-3F75F69F86F5}" presName="desTx" presStyleLbl="alignAccFollowNode1" presStyleIdx="5" presStyleCnt="7">
        <dgm:presLayoutVars>
          <dgm:bulletEnabled val="1"/>
        </dgm:presLayoutVars>
      </dgm:prSet>
      <dgm:spPr/>
    </dgm:pt>
    <dgm:pt modelId="{18EF97C0-12CB-4C9D-A364-7B1B6D6B07A3}" type="pres">
      <dgm:prSet presAssocID="{F90892D7-19DA-401E-BBF7-9763D75E2C50}" presName="space" presStyleCnt="0"/>
      <dgm:spPr/>
    </dgm:pt>
    <dgm:pt modelId="{7685E7C2-CFB9-43B8-B990-A89D66722E91}" type="pres">
      <dgm:prSet presAssocID="{9935AAAE-659D-487E-AD64-1021062AB4E9}" presName="composite" presStyleCnt="0"/>
      <dgm:spPr/>
    </dgm:pt>
    <dgm:pt modelId="{461BBCB7-91B1-4645-8086-A23797B0EFF2}" type="pres">
      <dgm:prSet presAssocID="{9935AAAE-659D-487E-AD64-1021062AB4E9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DCFFA96B-CE33-4B7F-AE1E-6DD460DBD122}" type="pres">
      <dgm:prSet presAssocID="{9935AAAE-659D-487E-AD64-1021062AB4E9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CCF8ED04-3B94-4C55-B7FF-CF5E84C336D5}" srcId="{AD537EE4-B0F5-4ED4-97A7-EC56C8657864}" destId="{26C4F50E-1C08-417C-9F54-0BE77FB5FD07}" srcOrd="8" destOrd="0" parTransId="{930B5060-0649-4C02-9CD3-A36E1956DAC1}" sibTransId="{7119AC42-6823-4977-B37B-774D4C04F135}"/>
    <dgm:cxn modelId="{D5CCB407-64D7-4406-8FD9-6E273CD1F1DD}" type="presOf" srcId="{B9560854-AB53-47A2-9C60-AEAD938C32B6}" destId="{DCFFA96B-CE33-4B7F-AE1E-6DD460DBD122}" srcOrd="0" destOrd="2" presId="urn:microsoft.com/office/officeart/2005/8/layout/hList1"/>
    <dgm:cxn modelId="{95AEF008-93C2-4BC7-9B77-DE6A0859D0B9}" srcId="{9935AAAE-659D-487E-AD64-1021062AB4E9}" destId="{B9560854-AB53-47A2-9C60-AEAD938C32B6}" srcOrd="2" destOrd="0" parTransId="{7EAE1A88-0E01-4ED9-871C-CDDBE0DAD865}" sibTransId="{954854E5-25FE-4B83-B76B-050877E4C902}"/>
    <dgm:cxn modelId="{DEF8E50F-D27E-4627-9BAA-212DE15AE6FF}" type="presOf" srcId="{2FA5F7D4-9C56-453D-8F2D-EE839BFA5EEA}" destId="{B15E9B9E-1233-40DD-96DB-F525B984010D}" srcOrd="0" destOrd="1" presId="urn:microsoft.com/office/officeart/2005/8/layout/hList1"/>
    <dgm:cxn modelId="{FA45EF16-2E70-4E05-925F-026FEEF14004}" srcId="{CCCCB9FE-43D5-4497-A401-08280A9E04A7}" destId="{3C9D8764-1B78-4324-A727-CED49EC37251}" srcOrd="2" destOrd="0" parTransId="{36E92F01-41EF-4B78-BA37-065845F5DB23}" sibTransId="{9B362677-FD5D-47FF-921F-88B473C6BD4B}"/>
    <dgm:cxn modelId="{4B18421F-54AC-4CEC-B3C6-E86319217187}" type="presOf" srcId="{94108508-BABD-4100-A709-0C5719760B7F}" destId="{AA06804F-95C8-4988-93EB-9EF9F9B317BE}" srcOrd="0" destOrd="1" presId="urn:microsoft.com/office/officeart/2005/8/layout/hList1"/>
    <dgm:cxn modelId="{EE0F5820-DD5B-428C-B304-A2C9ADC848B3}" type="presOf" srcId="{A38BB84E-2EE6-4D55-8236-F64487599A41}" destId="{9A480473-B01B-4AA3-9962-BAA1B43F2AFA}" srcOrd="0" destOrd="2" presId="urn:microsoft.com/office/officeart/2005/8/layout/hList1"/>
    <dgm:cxn modelId="{30201024-5AA3-4E51-AC0F-3B4C50E75E10}" type="presOf" srcId="{84DAD948-4204-4413-A6C8-3F75F69F86F5}" destId="{A005F258-37FB-445E-88E0-9FE7935DBBAF}" srcOrd="0" destOrd="0" presId="urn:microsoft.com/office/officeart/2005/8/layout/hList1"/>
    <dgm:cxn modelId="{1648082D-11D4-45F5-8112-FECC2B079685}" type="presOf" srcId="{3C9D8764-1B78-4324-A727-CED49EC37251}" destId="{FE1770EB-692A-4452-B721-758C9E5BD4DD}" srcOrd="0" destOrd="2" presId="urn:microsoft.com/office/officeart/2005/8/layout/hList1"/>
    <dgm:cxn modelId="{207F772D-AB8E-41C8-B645-91F62F137D32}" srcId="{7A8E8C09-E0CE-4351-8259-184F564B30F5}" destId="{DC3998BC-AEC8-4CDA-B524-745462E0ED80}" srcOrd="0" destOrd="0" parTransId="{EB0CF2EB-2FFD-4FB1-B871-08DA9BF7849F}" sibTransId="{EA9EC1D6-C4F3-408B-B423-7C58930F66A0}"/>
    <dgm:cxn modelId="{114C912E-3D90-4730-A3F8-88484A518A5D}" type="presOf" srcId="{F31FC832-39EF-484B-8AB5-872387872D3C}" destId="{6460C9BC-4847-49E3-AA2B-F64251D38A77}" srcOrd="0" destOrd="0" presId="urn:microsoft.com/office/officeart/2005/8/layout/hList1"/>
    <dgm:cxn modelId="{501CAE2E-87C9-4441-B4F6-86B9F5AF6A2D}" srcId="{84DAD948-4204-4413-A6C8-3F75F69F86F5}" destId="{E32D9084-40C4-41F6-AEDD-A57FCEC688AC}" srcOrd="5" destOrd="0" parTransId="{18C29357-B333-4F49-843B-FB9910457E15}" sibTransId="{797645FB-338E-44D8-928A-39ACEBAC26CB}"/>
    <dgm:cxn modelId="{05244C30-BF54-41C0-9C65-AD08D38D5A5C}" srcId="{CCCCB9FE-43D5-4497-A401-08280A9E04A7}" destId="{784CA38A-BDCC-4866-90BD-E3AD44D592DB}" srcOrd="3" destOrd="0" parTransId="{97D46498-0558-45F8-9280-DC9B08E9BB00}" sibTransId="{E31DA23F-CC37-4DB9-A345-A377B06AB2EA}"/>
    <dgm:cxn modelId="{2D39B236-A385-4529-9722-48AD87B08927}" srcId="{3F211D9C-52C2-41CC-B97F-BB5D3C96F537}" destId="{F1276B2E-AACC-41CA-A889-3EEE4FF57676}" srcOrd="1" destOrd="0" parTransId="{A0687753-E6D5-4406-BD44-077EF36B4B7F}" sibTransId="{61DA9418-2D65-4AAE-8C79-ABEBCDC0B7DF}"/>
    <dgm:cxn modelId="{BC067337-0284-452A-8677-F15DEB58B416}" srcId="{9935AAAE-659D-487E-AD64-1021062AB4E9}" destId="{EEA19EEB-9160-421C-AA82-53E85240AAD6}" srcOrd="1" destOrd="0" parTransId="{D2791645-F5D3-4C30-9A64-ED69C92174DF}" sibTransId="{F856B437-08DB-48C9-8907-0646A273AB41}"/>
    <dgm:cxn modelId="{2C55373C-C6B4-441A-BB44-0B52F59D4BDC}" type="presOf" srcId="{BD80938E-D08C-4B93-9749-90D454115B4C}" destId="{FE1770EB-692A-4452-B721-758C9E5BD4DD}" srcOrd="0" destOrd="1" presId="urn:microsoft.com/office/officeart/2005/8/layout/hList1"/>
    <dgm:cxn modelId="{4DD3CB3D-636F-4E92-A571-43192FE47F43}" srcId="{84DAD948-4204-4413-A6C8-3F75F69F86F5}" destId="{5CFAEFDC-0E98-406D-B0C5-3EB34629FF09}" srcOrd="4" destOrd="0" parTransId="{D8B2FD5A-176A-426A-9147-889D1D98274C}" sibTransId="{8F272996-0E42-4029-B06A-7B5D2917607D}"/>
    <dgm:cxn modelId="{5A924B3E-E11F-4B70-9043-777A699985B7}" type="presOf" srcId="{CCCCB9FE-43D5-4497-A401-08280A9E04A7}" destId="{5FB97AE9-EBD4-4B68-8D1D-6EDD0E4D6564}" srcOrd="0" destOrd="0" presId="urn:microsoft.com/office/officeart/2005/8/layout/hList1"/>
    <dgm:cxn modelId="{DE5ED75C-85F0-4A80-ADD8-8CB6336DDCA6}" type="presOf" srcId="{AB59539E-0A9D-4822-8ABF-7D5989163BD0}" destId="{2376E371-DB0F-424A-B9F9-3D3902572020}" srcOrd="0" destOrd="4" presId="urn:microsoft.com/office/officeart/2005/8/layout/hList1"/>
    <dgm:cxn modelId="{76C60D5E-23E4-499D-BC1A-5EBA5A655935}" type="presOf" srcId="{784CA38A-BDCC-4866-90BD-E3AD44D592DB}" destId="{FE1770EB-692A-4452-B721-758C9E5BD4DD}" srcOrd="0" destOrd="3" presId="urn:microsoft.com/office/officeart/2005/8/layout/hList1"/>
    <dgm:cxn modelId="{239DDE5E-05D8-4B96-A146-23BB1F9761F6}" type="presOf" srcId="{EEA19EEB-9160-421C-AA82-53E85240AAD6}" destId="{DCFFA96B-CE33-4B7F-AE1E-6DD460DBD122}" srcOrd="0" destOrd="1" presId="urn:microsoft.com/office/officeart/2005/8/layout/hList1"/>
    <dgm:cxn modelId="{C42AD360-53A0-4EB6-A409-E948B926C42B}" srcId="{3F211D9C-52C2-41CC-B97F-BB5D3C96F537}" destId="{7DAF37D8-0E91-4150-8F88-68AD76220C19}" srcOrd="2" destOrd="0" parTransId="{D930055B-03B1-4704-95F1-4E529F8022F6}" sibTransId="{41B926EA-C642-4DBE-AC43-323E532DDA92}"/>
    <dgm:cxn modelId="{983FC162-6149-454E-8568-89F49FD5C289}" type="presOf" srcId="{48B13296-913E-4BE2-AE31-8643AF8FCA69}" destId="{2376E371-DB0F-424A-B9F9-3D3902572020}" srcOrd="0" destOrd="1" presId="urn:microsoft.com/office/officeart/2005/8/layout/hList1"/>
    <dgm:cxn modelId="{6B40AB65-D6FE-4472-9942-9A1F7593CB34}" type="presOf" srcId="{5576795B-4A7E-461A-8E02-901CA43FF149}" destId="{B15E9B9E-1233-40DD-96DB-F525B984010D}" srcOrd="0" destOrd="2" presId="urn:microsoft.com/office/officeart/2005/8/layout/hList1"/>
    <dgm:cxn modelId="{251A3649-A914-45EA-925F-27E31E9D2A11}" type="presOf" srcId="{07B916CC-B023-479A-99C4-BFA9C049B70A}" destId="{DCFFA96B-CE33-4B7F-AE1E-6DD460DBD122}" srcOrd="0" destOrd="0" presId="urn:microsoft.com/office/officeart/2005/8/layout/hList1"/>
    <dgm:cxn modelId="{68A85D49-7781-4A9B-9A83-ED5F01E2BC1E}" type="presOf" srcId="{AE3855B7-4E5E-4C5E-865B-CB39082D3DAE}" destId="{AA06804F-95C8-4988-93EB-9EF9F9B317BE}" srcOrd="0" destOrd="6" presId="urn:microsoft.com/office/officeart/2005/8/layout/hList1"/>
    <dgm:cxn modelId="{E25A7569-C0A7-4F1D-8F10-159E77DFB2A1}" type="presOf" srcId="{B6AFBF51-4BC0-4654-AC2C-67656882A93F}" destId="{41FE53E8-F91F-4A74-8B70-E8A0D7EE6C20}" srcOrd="0" destOrd="3" presId="urn:microsoft.com/office/officeart/2005/8/layout/hList1"/>
    <dgm:cxn modelId="{37523A4B-5748-43E0-A9A0-909063907A43}" srcId="{AD537EE4-B0F5-4ED4-97A7-EC56C8657864}" destId="{AB59539E-0A9D-4822-8ABF-7D5989163BD0}" srcOrd="4" destOrd="0" parTransId="{F5836572-E25F-4578-921A-6F553493AF6C}" sibTransId="{ED444F50-756B-407D-9D85-E450221BD2CA}"/>
    <dgm:cxn modelId="{7D12EE6B-CB06-4F12-A2F9-6B43FCC34AC8}" srcId="{7794311D-2C96-483E-A886-EE148DD7A9F8}" destId="{AD537EE4-B0F5-4ED4-97A7-EC56C8657864}" srcOrd="4" destOrd="0" parTransId="{8224BCD1-16F0-4A2B-9453-2FD34D83CCC8}" sibTransId="{B194BD60-1755-47F1-9905-F624C5798244}"/>
    <dgm:cxn modelId="{3B452651-93ED-45A9-8305-1C1EBC36F21E}" srcId="{9935AAAE-659D-487E-AD64-1021062AB4E9}" destId="{07B916CC-B023-479A-99C4-BFA9C049B70A}" srcOrd="0" destOrd="0" parTransId="{D4FC5B70-434A-47E8-A1D8-B33058B4853E}" sibTransId="{2212C224-E66C-4E23-BE06-07666F7AAAE1}"/>
    <dgm:cxn modelId="{16E32D52-36F9-4C67-8D7B-F605FA573501}" type="presOf" srcId="{4536F89B-BE7A-4B0D-AA7E-4D4BD294F543}" destId="{9A480473-B01B-4AA3-9962-BAA1B43F2AFA}" srcOrd="0" destOrd="3" presId="urn:microsoft.com/office/officeart/2005/8/layout/hList1"/>
    <dgm:cxn modelId="{A8926373-14CE-49F1-B66E-9B455C8E3790}" srcId="{7794311D-2C96-483E-A886-EE148DD7A9F8}" destId="{F31FC832-39EF-484B-8AB5-872387872D3C}" srcOrd="0" destOrd="0" parTransId="{A175B45F-3F10-43D9-BBBF-4E43DB8A2296}" sibTransId="{7002BD84-E134-42B6-AA3C-4117E8970823}"/>
    <dgm:cxn modelId="{E84D0974-CEF5-46B2-87FD-1E4F29E7F052}" type="presOf" srcId="{9935AAAE-659D-487E-AD64-1021062AB4E9}" destId="{461BBCB7-91B1-4645-8086-A23797B0EFF2}" srcOrd="0" destOrd="0" presId="urn:microsoft.com/office/officeart/2005/8/layout/hList1"/>
    <dgm:cxn modelId="{502B9054-E150-4DC1-BCF7-A59A4C95D728}" type="presOf" srcId="{D5E89799-28EE-41F8-B7D7-F2CB396CDFCC}" destId="{FE1770EB-692A-4452-B721-758C9E5BD4DD}" srcOrd="0" destOrd="4" presId="urn:microsoft.com/office/officeart/2005/8/layout/hList1"/>
    <dgm:cxn modelId="{7DB1E055-4FE9-4598-A80A-5A031C9FB507}" srcId="{F31FC832-39EF-484B-8AB5-872387872D3C}" destId="{4536F89B-BE7A-4B0D-AA7E-4D4BD294F543}" srcOrd="3" destOrd="0" parTransId="{DBE1C5D5-4F76-4EE7-AAAA-80F70918E155}" sibTransId="{A10B80A9-AF36-4B96-8EF2-1D0BC6690CD6}"/>
    <dgm:cxn modelId="{1B42AD58-6C0B-49B5-B3FD-57F7EFFC4D37}" type="presOf" srcId="{48E87F09-AC32-46DD-8020-C2A5D28EBE2A}" destId="{FE1770EB-692A-4452-B721-758C9E5BD4DD}" srcOrd="0" destOrd="0" presId="urn:microsoft.com/office/officeart/2005/8/layout/hList1"/>
    <dgm:cxn modelId="{2FCF2059-37C4-497C-9DFB-58E3C6B7F987}" type="presOf" srcId="{B62A7AE2-0DAE-4FAE-9CAC-8D2C9B4C43A6}" destId="{9A480473-B01B-4AA3-9962-BAA1B43F2AFA}" srcOrd="0" destOrd="1" presId="urn:microsoft.com/office/officeart/2005/8/layout/hList1"/>
    <dgm:cxn modelId="{A37DB47B-1476-49D3-BD7C-87FB53CA6064}" srcId="{CCCCB9FE-43D5-4497-A401-08280A9E04A7}" destId="{BD80938E-D08C-4B93-9749-90D454115B4C}" srcOrd="1" destOrd="0" parTransId="{C7C0C46A-E0D5-4C16-BE6B-E7D71629280E}" sibTransId="{EFCCFAC8-3CAC-49F2-81E4-347B6E2BA4DB}"/>
    <dgm:cxn modelId="{9A8EBF7B-903F-4B00-987A-024B4F92EF96}" type="presOf" srcId="{7A8E8C09-E0CE-4351-8259-184F564B30F5}" destId="{923D61C3-17DA-4F67-B642-CB709DE71E3D}" srcOrd="0" destOrd="0" presId="urn:microsoft.com/office/officeart/2005/8/layout/hList1"/>
    <dgm:cxn modelId="{F0457E85-5C2D-41C3-AAB2-9250E8B2EA51}" srcId="{84DAD948-4204-4413-A6C8-3F75F69F86F5}" destId="{94108508-BABD-4100-A709-0C5719760B7F}" srcOrd="1" destOrd="0" parTransId="{BF8F5628-8A45-46AB-AAC1-ACB73F7542AB}" sibTransId="{4DCAEABC-DF01-4673-A573-C7E8465636D6}"/>
    <dgm:cxn modelId="{7CC73987-3008-42AE-AC06-1480DD4B75C9}" type="presOf" srcId="{7DAF37D8-0E91-4150-8F88-68AD76220C19}" destId="{41FE53E8-F91F-4A74-8B70-E8A0D7EE6C20}" srcOrd="0" destOrd="2" presId="urn:microsoft.com/office/officeart/2005/8/layout/hList1"/>
    <dgm:cxn modelId="{92F8B987-B951-4FD5-B886-CF7777678240}" srcId="{9935AAAE-659D-487E-AD64-1021062AB4E9}" destId="{274232E6-3527-4628-AF04-3C2D9B8A607B}" srcOrd="4" destOrd="0" parTransId="{48217F31-6CD2-435A-ACF3-F88AD6F72564}" sibTransId="{0A85D250-1343-4A86-AD9F-AA33FBC003CF}"/>
    <dgm:cxn modelId="{B9FE828F-DB80-4708-A1AE-A5E9B9938884}" srcId="{7794311D-2C96-483E-A886-EE148DD7A9F8}" destId="{CCCCB9FE-43D5-4497-A401-08280A9E04A7}" srcOrd="1" destOrd="0" parTransId="{AACFDACE-63DB-457F-940C-AAABCC81F242}" sibTransId="{3E729929-9DAB-4156-BE60-4F7C2CF983BA}"/>
    <dgm:cxn modelId="{FB2D8392-1C47-4CAD-BE49-AE1449D6D371}" srcId="{F31FC832-39EF-484B-8AB5-872387872D3C}" destId="{B62A7AE2-0DAE-4FAE-9CAC-8D2C9B4C43A6}" srcOrd="1" destOrd="0" parTransId="{34837064-8D2B-4981-AF31-C224BEEFF2BF}" sibTransId="{E70FF040-8D06-499B-AF68-663302B45BB4}"/>
    <dgm:cxn modelId="{6C9A8993-5A47-4678-82F0-2530C6F3D9B2}" type="presOf" srcId="{F1D33C27-A9BA-433B-8763-A5BFB13056CC}" destId="{2376E371-DB0F-424A-B9F9-3D3902572020}" srcOrd="0" destOrd="2" presId="urn:microsoft.com/office/officeart/2005/8/layout/hList1"/>
    <dgm:cxn modelId="{AE1CBA93-ED21-412C-8B14-EE9E4B2E624C}" type="presOf" srcId="{91D33ECB-2165-44D4-8D0E-EEBEC694EFF2}" destId="{2376E371-DB0F-424A-B9F9-3D3902572020}" srcOrd="0" destOrd="0" presId="urn:microsoft.com/office/officeart/2005/8/layout/hList1"/>
    <dgm:cxn modelId="{832B2997-73DE-452C-AB2E-C638791EFEB0}" type="presOf" srcId="{50A29F14-2018-45BF-AD11-2F84CDE61D75}" destId="{2376E371-DB0F-424A-B9F9-3D3902572020}" srcOrd="0" destOrd="5" presId="urn:microsoft.com/office/officeart/2005/8/layout/hList1"/>
    <dgm:cxn modelId="{36BD6597-9FEC-4F79-AC90-22FC80E99187}" type="presOf" srcId="{5CFAEFDC-0E98-406D-B0C5-3EB34629FF09}" destId="{AA06804F-95C8-4988-93EB-9EF9F9B317BE}" srcOrd="0" destOrd="4" presId="urn:microsoft.com/office/officeart/2005/8/layout/hList1"/>
    <dgm:cxn modelId="{4790B098-58F0-49D6-8F57-6D0D3FD88DC4}" type="presOf" srcId="{E32D9084-40C4-41F6-AEDD-A57FCEC688AC}" destId="{AA06804F-95C8-4988-93EB-9EF9F9B317BE}" srcOrd="0" destOrd="5" presId="urn:microsoft.com/office/officeart/2005/8/layout/hList1"/>
    <dgm:cxn modelId="{807F4E99-8E2E-4CAE-89DA-81E4508A89D2}" type="presOf" srcId="{2F12C0D3-18CC-490D-9A66-3A8E69A86B8D}" destId="{2376E371-DB0F-424A-B9F9-3D3902572020}" srcOrd="0" destOrd="6" presId="urn:microsoft.com/office/officeart/2005/8/layout/hList1"/>
    <dgm:cxn modelId="{76AF6C9B-58A4-491D-A17C-03751027C3B8}" srcId="{7794311D-2C96-483E-A886-EE148DD7A9F8}" destId="{84DAD948-4204-4413-A6C8-3F75F69F86F5}" srcOrd="5" destOrd="0" parTransId="{5EE7B1F5-C0B5-4CC8-A06A-EC41C1AA20E2}" sibTransId="{F90892D7-19DA-401E-BBF7-9763D75E2C50}"/>
    <dgm:cxn modelId="{5D2FC19C-40FF-46BF-B256-84E5901D7A9E}" srcId="{AD537EE4-B0F5-4ED4-97A7-EC56C8657864}" destId="{F1D33C27-A9BA-433B-8763-A5BFB13056CC}" srcOrd="2" destOrd="0" parTransId="{28664710-2F02-43EA-A841-DB4DDB5E3A38}" sibTransId="{C055B962-5295-4BB4-9959-373488563CA0}"/>
    <dgm:cxn modelId="{77C5179D-0F51-4474-8E2E-03DD49350948}" srcId="{3F211D9C-52C2-41CC-B97F-BB5D3C96F537}" destId="{B6AFBF51-4BC0-4654-AC2C-67656882A93F}" srcOrd="3" destOrd="0" parTransId="{B6F9000E-9BB3-483D-93FF-72B460A85145}" sibTransId="{C53F0E21-E25B-40F7-AD11-AFE82298B9E0}"/>
    <dgm:cxn modelId="{6FED34A1-8DDB-43CD-9B1A-9F4A62F40D12}" srcId="{7794311D-2C96-483E-A886-EE148DD7A9F8}" destId="{9935AAAE-659D-487E-AD64-1021062AB4E9}" srcOrd="6" destOrd="0" parTransId="{E0C5B6A9-0561-4D31-A13D-00A70957A06F}" sibTransId="{21A9E8C3-AAC3-431C-A295-E124DD27707F}"/>
    <dgm:cxn modelId="{34ABCDA4-51E6-4C7B-B9DF-A27F472139D8}" srcId="{7A8E8C09-E0CE-4351-8259-184F564B30F5}" destId="{5576795B-4A7E-461A-8E02-901CA43FF149}" srcOrd="2" destOrd="0" parTransId="{AC5DCF80-138F-45A4-8BCB-A631C333A271}" sibTransId="{AA3FC2C0-7BDC-453A-91B3-C716EDECA655}"/>
    <dgm:cxn modelId="{B00533AC-79B9-46BC-83B5-98A00C90C0D0}" srcId="{F31FC832-39EF-484B-8AB5-872387872D3C}" destId="{A38BB84E-2EE6-4D55-8236-F64487599A41}" srcOrd="2" destOrd="0" parTransId="{67A15C80-3016-4DDC-8933-60E7757A881C}" sibTransId="{89217B64-B310-4373-8CE4-6A56AF52C489}"/>
    <dgm:cxn modelId="{BB913BAC-B026-4205-8546-AB336B22C9ED}" srcId="{AD537EE4-B0F5-4ED4-97A7-EC56C8657864}" destId="{91D33ECB-2165-44D4-8D0E-EEBEC694EFF2}" srcOrd="0" destOrd="0" parTransId="{F1C4CA97-327A-4C62-9ECC-DB754DC6656D}" sibTransId="{C15402F0-F7ED-44C2-80EB-688C54AA5B3E}"/>
    <dgm:cxn modelId="{42C782AC-7E82-42AD-B528-E3839A25B980}" srcId="{7794311D-2C96-483E-A886-EE148DD7A9F8}" destId="{7A8E8C09-E0CE-4351-8259-184F564B30F5}" srcOrd="3" destOrd="0" parTransId="{A8ADE28B-E709-43CA-BB66-21F49A7699AF}" sibTransId="{287DD37F-D2FC-4526-9239-07138B43880A}"/>
    <dgm:cxn modelId="{4FC3B9AD-186C-48DC-992C-034D1793BC31}" type="presOf" srcId="{0A6F108A-3905-476D-8938-5AA2390ADAD3}" destId="{2376E371-DB0F-424A-B9F9-3D3902572020}" srcOrd="0" destOrd="7" presId="urn:microsoft.com/office/officeart/2005/8/layout/hList1"/>
    <dgm:cxn modelId="{6D3CD9AE-2403-4FEF-9B50-36355E8B6D0D}" srcId="{7A8E8C09-E0CE-4351-8259-184F564B30F5}" destId="{2FA5F7D4-9C56-453D-8F2D-EE839BFA5EEA}" srcOrd="1" destOrd="0" parTransId="{51D9A174-16B2-46B3-901D-CE376791E3E0}" sibTransId="{7819C681-896C-4D6E-8EEA-634F3A2252DE}"/>
    <dgm:cxn modelId="{7AEEBAB4-2B5D-4894-A89B-296A502B2F66}" srcId="{AD537EE4-B0F5-4ED4-97A7-EC56C8657864}" destId="{50A29F14-2018-45BF-AD11-2F84CDE61D75}" srcOrd="5" destOrd="0" parTransId="{E2C61C98-3FD4-408F-99A4-5F74257730B0}" sibTransId="{F762687B-8EFB-4701-8F32-64A5CEB537D1}"/>
    <dgm:cxn modelId="{62499ABB-545E-48BF-AFE6-4627AAE2FB5C}" type="presOf" srcId="{3C35C1B7-5707-45DD-8182-912099F10FD1}" destId="{DCFFA96B-CE33-4B7F-AE1E-6DD460DBD122}" srcOrd="0" destOrd="3" presId="urn:microsoft.com/office/officeart/2005/8/layout/hList1"/>
    <dgm:cxn modelId="{14A939BC-FFF8-480D-BB36-C6B3C704087F}" srcId="{CCCCB9FE-43D5-4497-A401-08280A9E04A7}" destId="{D5E89799-28EE-41F8-B7D7-F2CB396CDFCC}" srcOrd="4" destOrd="0" parTransId="{A0CA49BF-56F7-4768-92FC-92109D527832}" sibTransId="{07E97F93-FD95-4B57-9E83-2459CD05256C}"/>
    <dgm:cxn modelId="{992324C0-F794-44C5-8FAC-94F589ECD8F2}" type="presOf" srcId="{95B6A0CE-2E30-483B-95C1-E24868B3B256}" destId="{9A480473-B01B-4AA3-9962-BAA1B43F2AFA}" srcOrd="0" destOrd="0" presId="urn:microsoft.com/office/officeart/2005/8/layout/hList1"/>
    <dgm:cxn modelId="{7CA80BC3-C02B-445D-B01C-E5EA55E8B335}" srcId="{84DAD948-4204-4413-A6C8-3F75F69F86F5}" destId="{AE3855B7-4E5E-4C5E-865B-CB39082D3DAE}" srcOrd="6" destOrd="0" parTransId="{AC7AF370-1B95-4AE0-A8AB-F1806B70CA69}" sibTransId="{0D653181-4E9A-4CC6-8A46-574633305577}"/>
    <dgm:cxn modelId="{2B5566C4-0CA6-46E6-8CFE-1C176A7229DC}" srcId="{84DAD948-4204-4413-A6C8-3F75F69F86F5}" destId="{1FD92DA8-C7D7-4ADA-81CC-61CA1910F172}" srcOrd="3" destOrd="0" parTransId="{E4FD6FC3-5F42-4B2E-808F-24ED587D679C}" sibTransId="{9B3B547D-C2C3-449A-BF78-A5790748DFA5}"/>
    <dgm:cxn modelId="{486723C8-37AF-4DBF-86F5-7117212D61B4}" type="presOf" srcId="{DC3998BC-AEC8-4CDA-B524-745462E0ED80}" destId="{B15E9B9E-1233-40DD-96DB-F525B984010D}" srcOrd="0" destOrd="0" presId="urn:microsoft.com/office/officeart/2005/8/layout/hList1"/>
    <dgm:cxn modelId="{FF4A69CA-7152-49A3-BCEF-1BB260DAF4DB}" type="presOf" srcId="{AD537EE4-B0F5-4ED4-97A7-EC56C8657864}" destId="{DE19D652-BEAA-43E6-9BB7-FA9F5A465B8B}" srcOrd="0" destOrd="0" presId="urn:microsoft.com/office/officeart/2005/8/layout/hList1"/>
    <dgm:cxn modelId="{98A300CC-D38C-42A2-B434-97E9FAA425BC}" type="presOf" srcId="{7794311D-2C96-483E-A886-EE148DD7A9F8}" destId="{EBEB68A5-7A82-4B05-B414-3C6D6F5DB427}" srcOrd="0" destOrd="0" presId="urn:microsoft.com/office/officeart/2005/8/layout/hList1"/>
    <dgm:cxn modelId="{3A99ADCD-DB58-4453-888A-27139D9FA0B4}" type="presOf" srcId="{274232E6-3527-4628-AF04-3C2D9B8A607B}" destId="{DCFFA96B-CE33-4B7F-AE1E-6DD460DBD122}" srcOrd="0" destOrd="4" presId="urn:microsoft.com/office/officeart/2005/8/layout/hList1"/>
    <dgm:cxn modelId="{A67962D2-C96E-4D91-BB83-5FF8EB412767}" type="presOf" srcId="{F1276B2E-AACC-41CA-A889-3EEE4FF57676}" destId="{41FE53E8-F91F-4A74-8B70-E8A0D7EE6C20}" srcOrd="0" destOrd="1" presId="urn:microsoft.com/office/officeart/2005/8/layout/hList1"/>
    <dgm:cxn modelId="{31E7DDD3-C242-4444-B676-471D02235B0E}" srcId="{7794311D-2C96-483E-A886-EE148DD7A9F8}" destId="{3F211D9C-52C2-41CC-B97F-BB5D3C96F537}" srcOrd="2" destOrd="0" parTransId="{7F1A3294-06E2-4B8F-B41F-15C0537198A3}" sibTransId="{11503411-56F8-40BA-A12F-1FF7AE7A2DEB}"/>
    <dgm:cxn modelId="{D93D76D5-2305-4AE2-AA4C-1B9BB86C98C3}" type="presOf" srcId="{1FD92DA8-C7D7-4ADA-81CC-61CA1910F172}" destId="{AA06804F-95C8-4988-93EB-9EF9F9B317BE}" srcOrd="0" destOrd="3" presId="urn:microsoft.com/office/officeart/2005/8/layout/hList1"/>
    <dgm:cxn modelId="{132298D7-B0FD-4A91-AF9D-0063E26F3598}" type="presOf" srcId="{3DB5AA3F-7061-4A8A-9583-F637BA1D0B31}" destId="{AA06804F-95C8-4988-93EB-9EF9F9B317BE}" srcOrd="0" destOrd="0" presId="urn:microsoft.com/office/officeart/2005/8/layout/hList1"/>
    <dgm:cxn modelId="{D8E99FD7-79BB-47F8-9724-838BDF5C33D2}" type="presOf" srcId="{3F211D9C-52C2-41CC-B97F-BB5D3C96F537}" destId="{7BA9A7F5-3AE8-4936-A626-4065F0FE1BA8}" srcOrd="0" destOrd="0" presId="urn:microsoft.com/office/officeart/2005/8/layout/hList1"/>
    <dgm:cxn modelId="{F3190FE4-6CD4-4D27-8263-C1EDBE7205A2}" srcId="{9935AAAE-659D-487E-AD64-1021062AB4E9}" destId="{3C35C1B7-5707-45DD-8182-912099F10FD1}" srcOrd="3" destOrd="0" parTransId="{EA609484-7A5D-4C59-885F-445216DCA58F}" sibTransId="{87A2CC25-452F-4ACF-9E82-9593539C05A5}"/>
    <dgm:cxn modelId="{CFCFC3E4-5533-422B-A2ED-299044C38770}" srcId="{AD537EE4-B0F5-4ED4-97A7-EC56C8657864}" destId="{F875857E-EBB8-4B0C-B091-97FC1A517532}" srcOrd="3" destOrd="0" parTransId="{9620DA1C-A1DA-48AA-8253-8D1C026FC8D6}" sibTransId="{6F2AA4AC-F5CE-41A2-B281-F75297257AAF}"/>
    <dgm:cxn modelId="{E40759E7-0522-426A-93EB-B06DEFAEDB46}" type="presOf" srcId="{7C88BBAB-C841-430B-B0BE-98F522FC34DA}" destId="{41FE53E8-F91F-4A74-8B70-E8A0D7EE6C20}" srcOrd="0" destOrd="0" presId="urn:microsoft.com/office/officeart/2005/8/layout/hList1"/>
    <dgm:cxn modelId="{BD6991E7-170A-4D94-8ACB-3250F3263C00}" srcId="{AD537EE4-B0F5-4ED4-97A7-EC56C8657864}" destId="{0A6F108A-3905-476D-8938-5AA2390ADAD3}" srcOrd="7" destOrd="0" parTransId="{87D2012E-298B-4793-B64F-2AFD8BAA276F}" sibTransId="{BBE570F6-E6B6-4508-B923-D46B5137E22A}"/>
    <dgm:cxn modelId="{6939D0EA-DB89-4EC7-A615-FCFDC11F535C}" type="presOf" srcId="{F875857E-EBB8-4B0C-B091-97FC1A517532}" destId="{2376E371-DB0F-424A-B9F9-3D3902572020}" srcOrd="0" destOrd="3" presId="urn:microsoft.com/office/officeart/2005/8/layout/hList1"/>
    <dgm:cxn modelId="{708339EB-348A-45A4-A983-321F5F342BD6}" srcId="{3F211D9C-52C2-41CC-B97F-BB5D3C96F537}" destId="{7C88BBAB-C841-430B-B0BE-98F522FC34DA}" srcOrd="0" destOrd="0" parTransId="{A8DB4CAD-3B84-4557-8DA2-2C451B280021}" sibTransId="{C83247F0-B23A-4456-BB48-51A87F506BEF}"/>
    <dgm:cxn modelId="{3F6422ED-1B43-4179-B43E-4248B6850CEF}" srcId="{CCCCB9FE-43D5-4497-A401-08280A9E04A7}" destId="{48E87F09-AC32-46DD-8020-C2A5D28EBE2A}" srcOrd="0" destOrd="0" parTransId="{8010A817-C44A-4974-A207-76A128FA0F08}" sibTransId="{C616DC64-F136-40BD-A266-F036A997874C}"/>
    <dgm:cxn modelId="{0C3916F2-04DC-40E4-A6AD-7801D8F1708A}" srcId="{AD537EE4-B0F5-4ED4-97A7-EC56C8657864}" destId="{48B13296-913E-4BE2-AE31-8643AF8FCA69}" srcOrd="1" destOrd="0" parTransId="{F491AC67-1DA7-4F53-B27E-7FC2AF80F6C5}" sibTransId="{829D753E-302D-488A-8EE8-890350A35526}"/>
    <dgm:cxn modelId="{B588B6F4-B69C-4676-BEF8-4CD98CF83D00}" srcId="{AD537EE4-B0F5-4ED4-97A7-EC56C8657864}" destId="{2F12C0D3-18CC-490D-9A66-3A8E69A86B8D}" srcOrd="6" destOrd="0" parTransId="{1A61A963-768E-451C-B008-59EECA82CBC6}" sibTransId="{D303F963-0C77-454C-B1CA-C64824B624DF}"/>
    <dgm:cxn modelId="{E49F1BF8-3EDB-46AD-9F90-986CA86CB50A}" type="presOf" srcId="{55A9ECD4-FB35-481D-9D5D-6940F8881331}" destId="{AA06804F-95C8-4988-93EB-9EF9F9B317BE}" srcOrd="0" destOrd="2" presId="urn:microsoft.com/office/officeart/2005/8/layout/hList1"/>
    <dgm:cxn modelId="{F2E94EF9-85F7-4BEE-8342-66C2F146FDE8}" srcId="{84DAD948-4204-4413-A6C8-3F75F69F86F5}" destId="{55A9ECD4-FB35-481D-9D5D-6940F8881331}" srcOrd="2" destOrd="0" parTransId="{C3106056-B1B3-455D-BFA0-CA63861EB8AE}" sibTransId="{5546DE34-8183-45C8-8D5E-27AAC43E8BA8}"/>
    <dgm:cxn modelId="{B62A97F9-DCD3-4D4E-9FAC-F23A271E5A96}" type="presOf" srcId="{26C4F50E-1C08-417C-9F54-0BE77FB5FD07}" destId="{2376E371-DB0F-424A-B9F9-3D3902572020}" srcOrd="0" destOrd="8" presId="urn:microsoft.com/office/officeart/2005/8/layout/hList1"/>
    <dgm:cxn modelId="{FBFB38FB-E4EC-4212-BBA6-4B8B77228488}" srcId="{84DAD948-4204-4413-A6C8-3F75F69F86F5}" destId="{3DB5AA3F-7061-4A8A-9583-F637BA1D0B31}" srcOrd="0" destOrd="0" parTransId="{506CBDC5-6166-44C0-A245-D4BCECF94675}" sibTransId="{B8DE374B-5127-4E16-9D67-24669F597CE5}"/>
    <dgm:cxn modelId="{D7F644FB-C797-45AE-A970-42160AA52030}" srcId="{F31FC832-39EF-484B-8AB5-872387872D3C}" destId="{95B6A0CE-2E30-483B-95C1-E24868B3B256}" srcOrd="0" destOrd="0" parTransId="{5F7A08F0-2916-4F1E-B628-263DE1553C1C}" sibTransId="{03FF657F-1966-4D95-897D-567D8607D4B5}"/>
    <dgm:cxn modelId="{137390EF-EF33-4069-933F-C54CA39DBAE4}" type="presParOf" srcId="{EBEB68A5-7A82-4B05-B414-3C6D6F5DB427}" destId="{686A4D6C-A60E-4117-8609-9A8299186254}" srcOrd="0" destOrd="0" presId="urn:microsoft.com/office/officeart/2005/8/layout/hList1"/>
    <dgm:cxn modelId="{393BA843-C23C-4B11-B9C8-E75E3C0E9940}" type="presParOf" srcId="{686A4D6C-A60E-4117-8609-9A8299186254}" destId="{6460C9BC-4847-49E3-AA2B-F64251D38A77}" srcOrd="0" destOrd="0" presId="urn:microsoft.com/office/officeart/2005/8/layout/hList1"/>
    <dgm:cxn modelId="{12E52EA5-D5B9-48AD-8F96-7447223CE785}" type="presParOf" srcId="{686A4D6C-A60E-4117-8609-9A8299186254}" destId="{9A480473-B01B-4AA3-9962-BAA1B43F2AFA}" srcOrd="1" destOrd="0" presId="urn:microsoft.com/office/officeart/2005/8/layout/hList1"/>
    <dgm:cxn modelId="{6DB012EC-EC5D-4A9D-AAE2-9F6AA47FB7ED}" type="presParOf" srcId="{EBEB68A5-7A82-4B05-B414-3C6D6F5DB427}" destId="{713BBE99-7F0E-4B9B-AEAC-00464BB94BF3}" srcOrd="1" destOrd="0" presId="urn:microsoft.com/office/officeart/2005/8/layout/hList1"/>
    <dgm:cxn modelId="{D68E90F4-1E63-4267-90AB-1A9667ECFE52}" type="presParOf" srcId="{EBEB68A5-7A82-4B05-B414-3C6D6F5DB427}" destId="{84BFC0BA-B490-4E5E-AB0F-B56B6C9DA38F}" srcOrd="2" destOrd="0" presId="urn:microsoft.com/office/officeart/2005/8/layout/hList1"/>
    <dgm:cxn modelId="{70385880-90C2-47A9-8842-B281909A5B32}" type="presParOf" srcId="{84BFC0BA-B490-4E5E-AB0F-B56B6C9DA38F}" destId="{5FB97AE9-EBD4-4B68-8D1D-6EDD0E4D6564}" srcOrd="0" destOrd="0" presId="urn:microsoft.com/office/officeart/2005/8/layout/hList1"/>
    <dgm:cxn modelId="{C9CA1197-8C66-470A-96F3-72067F5BB775}" type="presParOf" srcId="{84BFC0BA-B490-4E5E-AB0F-B56B6C9DA38F}" destId="{FE1770EB-692A-4452-B721-758C9E5BD4DD}" srcOrd="1" destOrd="0" presId="urn:microsoft.com/office/officeart/2005/8/layout/hList1"/>
    <dgm:cxn modelId="{2DB9A775-184E-4AAA-B861-9B72B8D46982}" type="presParOf" srcId="{EBEB68A5-7A82-4B05-B414-3C6D6F5DB427}" destId="{3E8D1913-D434-45CE-91B9-BF63AA55B303}" srcOrd="3" destOrd="0" presId="urn:microsoft.com/office/officeart/2005/8/layout/hList1"/>
    <dgm:cxn modelId="{DF09169D-21E2-43F7-A601-2E493672B359}" type="presParOf" srcId="{EBEB68A5-7A82-4B05-B414-3C6D6F5DB427}" destId="{5C418640-8E8D-4539-9152-5D5517BEE115}" srcOrd="4" destOrd="0" presId="urn:microsoft.com/office/officeart/2005/8/layout/hList1"/>
    <dgm:cxn modelId="{71A26123-F7F5-46DD-BFBD-D20E9BCFA869}" type="presParOf" srcId="{5C418640-8E8D-4539-9152-5D5517BEE115}" destId="{7BA9A7F5-3AE8-4936-A626-4065F0FE1BA8}" srcOrd="0" destOrd="0" presId="urn:microsoft.com/office/officeart/2005/8/layout/hList1"/>
    <dgm:cxn modelId="{4119B755-7816-4B72-AAD3-6C5A19D4022E}" type="presParOf" srcId="{5C418640-8E8D-4539-9152-5D5517BEE115}" destId="{41FE53E8-F91F-4A74-8B70-E8A0D7EE6C20}" srcOrd="1" destOrd="0" presId="urn:microsoft.com/office/officeart/2005/8/layout/hList1"/>
    <dgm:cxn modelId="{CD392A7E-4310-44C0-AD2B-2882433C7DA7}" type="presParOf" srcId="{EBEB68A5-7A82-4B05-B414-3C6D6F5DB427}" destId="{2CD0A91A-3A8B-40E4-AC96-9864846C9065}" srcOrd="5" destOrd="0" presId="urn:microsoft.com/office/officeart/2005/8/layout/hList1"/>
    <dgm:cxn modelId="{FD3F19CF-41BC-4339-AD75-7C9CE853738A}" type="presParOf" srcId="{EBEB68A5-7A82-4B05-B414-3C6D6F5DB427}" destId="{508027B8-AB5A-4F0B-AF5A-6A42FC5FB56A}" srcOrd="6" destOrd="0" presId="urn:microsoft.com/office/officeart/2005/8/layout/hList1"/>
    <dgm:cxn modelId="{52BFE520-3904-4378-BE53-C78EB7E38095}" type="presParOf" srcId="{508027B8-AB5A-4F0B-AF5A-6A42FC5FB56A}" destId="{923D61C3-17DA-4F67-B642-CB709DE71E3D}" srcOrd="0" destOrd="0" presId="urn:microsoft.com/office/officeart/2005/8/layout/hList1"/>
    <dgm:cxn modelId="{31776E53-940D-4CB8-AB2F-EE03A01F955D}" type="presParOf" srcId="{508027B8-AB5A-4F0B-AF5A-6A42FC5FB56A}" destId="{B15E9B9E-1233-40DD-96DB-F525B984010D}" srcOrd="1" destOrd="0" presId="urn:microsoft.com/office/officeart/2005/8/layout/hList1"/>
    <dgm:cxn modelId="{312FB601-1E05-4EB5-96AB-18E40AEA7BB4}" type="presParOf" srcId="{EBEB68A5-7A82-4B05-B414-3C6D6F5DB427}" destId="{8C40F921-3701-477C-B71A-FB3A79B890B0}" srcOrd="7" destOrd="0" presId="urn:microsoft.com/office/officeart/2005/8/layout/hList1"/>
    <dgm:cxn modelId="{415CCB7B-097A-4797-945D-944051A974C9}" type="presParOf" srcId="{EBEB68A5-7A82-4B05-B414-3C6D6F5DB427}" destId="{C6A3E178-DBEC-41E7-82A8-84C6FAED608C}" srcOrd="8" destOrd="0" presId="urn:microsoft.com/office/officeart/2005/8/layout/hList1"/>
    <dgm:cxn modelId="{9DEE9697-EB56-4557-8D3A-6ABF9D9A6D90}" type="presParOf" srcId="{C6A3E178-DBEC-41E7-82A8-84C6FAED608C}" destId="{DE19D652-BEAA-43E6-9BB7-FA9F5A465B8B}" srcOrd="0" destOrd="0" presId="urn:microsoft.com/office/officeart/2005/8/layout/hList1"/>
    <dgm:cxn modelId="{D76C616A-3237-4969-868B-BD8E7B66C2E7}" type="presParOf" srcId="{C6A3E178-DBEC-41E7-82A8-84C6FAED608C}" destId="{2376E371-DB0F-424A-B9F9-3D3902572020}" srcOrd="1" destOrd="0" presId="urn:microsoft.com/office/officeart/2005/8/layout/hList1"/>
    <dgm:cxn modelId="{A25C6352-66F5-46FE-9AC1-FDC528EA4CE8}" type="presParOf" srcId="{EBEB68A5-7A82-4B05-B414-3C6D6F5DB427}" destId="{455809D2-663A-447E-AB38-79A1323B7743}" srcOrd="9" destOrd="0" presId="urn:microsoft.com/office/officeart/2005/8/layout/hList1"/>
    <dgm:cxn modelId="{E27838DE-D4A9-4811-B3DB-437477543DC2}" type="presParOf" srcId="{EBEB68A5-7A82-4B05-B414-3C6D6F5DB427}" destId="{D6FA0CF0-8E74-483B-A117-C5C66401E201}" srcOrd="10" destOrd="0" presId="urn:microsoft.com/office/officeart/2005/8/layout/hList1"/>
    <dgm:cxn modelId="{6AB1E602-5ED7-4D15-8985-213562094CD4}" type="presParOf" srcId="{D6FA0CF0-8E74-483B-A117-C5C66401E201}" destId="{A005F258-37FB-445E-88E0-9FE7935DBBAF}" srcOrd="0" destOrd="0" presId="urn:microsoft.com/office/officeart/2005/8/layout/hList1"/>
    <dgm:cxn modelId="{F2C38336-2892-46EF-BC64-1CDAE079CDDD}" type="presParOf" srcId="{D6FA0CF0-8E74-483B-A117-C5C66401E201}" destId="{AA06804F-95C8-4988-93EB-9EF9F9B317BE}" srcOrd="1" destOrd="0" presId="urn:microsoft.com/office/officeart/2005/8/layout/hList1"/>
    <dgm:cxn modelId="{C8E1C0C6-7B96-4A56-9A00-B3466C3E7BD5}" type="presParOf" srcId="{EBEB68A5-7A82-4B05-B414-3C6D6F5DB427}" destId="{18EF97C0-12CB-4C9D-A364-7B1B6D6B07A3}" srcOrd="11" destOrd="0" presId="urn:microsoft.com/office/officeart/2005/8/layout/hList1"/>
    <dgm:cxn modelId="{3C15CDDC-3AC8-49B6-A928-E29FAE8FA358}" type="presParOf" srcId="{EBEB68A5-7A82-4B05-B414-3C6D6F5DB427}" destId="{7685E7C2-CFB9-43B8-B990-A89D66722E91}" srcOrd="12" destOrd="0" presId="urn:microsoft.com/office/officeart/2005/8/layout/hList1"/>
    <dgm:cxn modelId="{C2D7399B-D2A9-4153-8A6B-055D3135CF3A}" type="presParOf" srcId="{7685E7C2-CFB9-43B8-B990-A89D66722E91}" destId="{461BBCB7-91B1-4645-8086-A23797B0EFF2}" srcOrd="0" destOrd="0" presId="urn:microsoft.com/office/officeart/2005/8/layout/hList1"/>
    <dgm:cxn modelId="{5F7848CF-674E-42AD-9C8F-623C749E367A}" type="presParOf" srcId="{7685E7C2-CFB9-43B8-B990-A89D66722E91}" destId="{DCFFA96B-CE33-4B7F-AE1E-6DD460DBD1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2657C40-F27B-43B2-9E9E-56A98756E1B8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1B786CF1-7240-42F8-858A-BE5F8C067CC3}">
      <dgm:prSet phldrT="[텍스트]" custT="1"/>
      <dgm:spPr/>
      <dgm:t>
        <a:bodyPr/>
        <a:lstStyle/>
        <a:p>
          <a:pPr latinLnBrk="1"/>
          <a:r>
            <a:rPr lang="ko-KR" altLang="en-US" sz="2800" dirty="0"/>
            <a:t>메탈마스크</a:t>
          </a:r>
          <a:endParaRPr lang="en-US" altLang="ko-KR" sz="2800" dirty="0"/>
        </a:p>
        <a:p>
          <a:pPr latinLnBrk="1"/>
          <a:r>
            <a:rPr lang="ko-KR" altLang="en-US" sz="2800"/>
            <a:t>스퀴즈</a:t>
          </a:r>
          <a:endParaRPr lang="en-US" altLang="ko-KR" sz="2800" dirty="0"/>
        </a:p>
        <a:p>
          <a:pPr latinLnBrk="1"/>
          <a:r>
            <a:rPr lang="en-US" altLang="ko-KR" sz="2800" dirty="0"/>
            <a:t>PCB</a:t>
          </a:r>
        </a:p>
        <a:p>
          <a:pPr latinLnBrk="1"/>
          <a:r>
            <a:rPr lang="ko-KR" altLang="en-US" sz="2800" dirty="0"/>
            <a:t>솔더</a:t>
          </a:r>
          <a:endParaRPr lang="en-US" altLang="ko-KR" sz="2800" dirty="0"/>
        </a:p>
        <a:p>
          <a:pPr latinLnBrk="1"/>
          <a:r>
            <a:rPr lang="ko-KR" altLang="en-US" sz="2800" dirty="0"/>
            <a:t>일상점검</a:t>
          </a:r>
        </a:p>
      </dgm:t>
    </dgm:pt>
    <dgm:pt modelId="{04DA6AA9-D298-43E1-BD10-82A5F41114AB}" type="parTrans" cxnId="{B5429EF0-2A3C-43E3-B879-160EB4046B42}">
      <dgm:prSet/>
      <dgm:spPr/>
      <dgm:t>
        <a:bodyPr/>
        <a:lstStyle/>
        <a:p>
          <a:pPr latinLnBrk="1"/>
          <a:endParaRPr lang="ko-KR" altLang="en-US"/>
        </a:p>
      </dgm:t>
    </dgm:pt>
    <dgm:pt modelId="{829EAF1E-2E77-47B7-B664-FB5330ECB94B}" type="sibTrans" cxnId="{B5429EF0-2A3C-43E3-B879-160EB4046B4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1d 바코드 판독기가있는 안드로이드 핸드 헬드 데이터 수집기 견고한 ..."/>
        </a:ext>
      </dgm:extLst>
    </dgm:pt>
    <dgm:pt modelId="{79C45981-75FE-453B-980C-BBC883CB74E0}" type="pres">
      <dgm:prSet presAssocID="{F2657C40-F27B-43B2-9E9E-56A98756E1B8}" presName="Name0" presStyleCnt="0">
        <dgm:presLayoutVars>
          <dgm:chMax val="21"/>
          <dgm:chPref val="21"/>
        </dgm:presLayoutVars>
      </dgm:prSet>
      <dgm:spPr/>
    </dgm:pt>
    <dgm:pt modelId="{713F82EE-AA09-41EB-AD17-2728C7C46F11}" type="pres">
      <dgm:prSet presAssocID="{1B786CF1-7240-42F8-858A-BE5F8C067CC3}" presName="text1" presStyleCnt="0"/>
      <dgm:spPr/>
    </dgm:pt>
    <dgm:pt modelId="{9E08AFDB-E6C1-4197-83CB-3A2A8B92E1D9}" type="pres">
      <dgm:prSet presAssocID="{1B786CF1-7240-42F8-858A-BE5F8C067CC3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C873470-88C0-48EB-9BDC-A7890DD77B12}" type="pres">
      <dgm:prSet presAssocID="{1B786CF1-7240-42F8-858A-BE5F8C067CC3}" presName="textaccent1" presStyleCnt="0"/>
      <dgm:spPr/>
    </dgm:pt>
    <dgm:pt modelId="{0336CD56-E0DA-4412-B819-43C33C393124}" type="pres">
      <dgm:prSet presAssocID="{1B786CF1-7240-42F8-858A-BE5F8C067CC3}" presName="accentRepeatNode" presStyleLbl="solidAlignAcc1" presStyleIdx="0" presStyleCnt="2"/>
      <dgm:spPr/>
    </dgm:pt>
    <dgm:pt modelId="{91C23A11-9512-4E91-9584-CC1DBB4D717B}" type="pres">
      <dgm:prSet presAssocID="{829EAF1E-2E77-47B7-B664-FB5330ECB94B}" presName="image1" presStyleCnt="0"/>
      <dgm:spPr/>
    </dgm:pt>
    <dgm:pt modelId="{2CE8B968-98B7-4A45-8BBC-CAAF4282F253}" type="pres">
      <dgm:prSet presAssocID="{829EAF1E-2E77-47B7-B664-FB5330ECB94B}" presName="imageRepeatNode" presStyleLbl="alignAcc1" presStyleIdx="0" presStyleCnt="1"/>
      <dgm:spPr/>
    </dgm:pt>
    <dgm:pt modelId="{01AD29EE-4BC8-42E4-AF36-6A0540847024}" type="pres">
      <dgm:prSet presAssocID="{829EAF1E-2E77-47B7-B664-FB5330ECB94B}" presName="imageaccent1" presStyleCnt="0"/>
      <dgm:spPr/>
    </dgm:pt>
    <dgm:pt modelId="{59117F8A-BC2B-4E5E-B8A3-14F921510F4A}" type="pres">
      <dgm:prSet presAssocID="{829EAF1E-2E77-47B7-B664-FB5330ECB94B}" presName="accentRepeatNode" presStyleLbl="solidAlignAcc1" presStyleIdx="1" presStyleCnt="2"/>
      <dgm:spPr/>
    </dgm:pt>
  </dgm:ptLst>
  <dgm:cxnLst>
    <dgm:cxn modelId="{C9690878-C43C-4A84-85A6-D5F7A0017C10}" type="presOf" srcId="{829EAF1E-2E77-47B7-B664-FB5330ECB94B}" destId="{2CE8B968-98B7-4A45-8BBC-CAAF4282F253}" srcOrd="0" destOrd="0" presId="urn:microsoft.com/office/officeart/2008/layout/HexagonCluster"/>
    <dgm:cxn modelId="{06084259-9C07-4A7E-9ED7-652662A6426F}" type="presOf" srcId="{1B786CF1-7240-42F8-858A-BE5F8C067CC3}" destId="{9E08AFDB-E6C1-4197-83CB-3A2A8B92E1D9}" srcOrd="0" destOrd="0" presId="urn:microsoft.com/office/officeart/2008/layout/HexagonCluster"/>
    <dgm:cxn modelId="{B5429EF0-2A3C-43E3-B879-160EB4046B42}" srcId="{F2657C40-F27B-43B2-9E9E-56A98756E1B8}" destId="{1B786CF1-7240-42F8-858A-BE5F8C067CC3}" srcOrd="0" destOrd="0" parTransId="{04DA6AA9-D298-43E1-BD10-82A5F41114AB}" sibTransId="{829EAF1E-2E77-47B7-B664-FB5330ECB94B}"/>
    <dgm:cxn modelId="{37A005F1-9FCC-4FA3-B818-49B7F2203147}" type="presOf" srcId="{F2657C40-F27B-43B2-9E9E-56A98756E1B8}" destId="{79C45981-75FE-453B-980C-BBC883CB74E0}" srcOrd="0" destOrd="0" presId="urn:microsoft.com/office/officeart/2008/layout/HexagonCluster"/>
    <dgm:cxn modelId="{D3834B27-001C-4A8A-889A-58371C56182E}" type="presParOf" srcId="{79C45981-75FE-453B-980C-BBC883CB74E0}" destId="{713F82EE-AA09-41EB-AD17-2728C7C46F11}" srcOrd="0" destOrd="0" presId="urn:microsoft.com/office/officeart/2008/layout/HexagonCluster"/>
    <dgm:cxn modelId="{BB056150-BA4A-491E-AED7-48E7E59F9B76}" type="presParOf" srcId="{713F82EE-AA09-41EB-AD17-2728C7C46F11}" destId="{9E08AFDB-E6C1-4197-83CB-3A2A8B92E1D9}" srcOrd="0" destOrd="0" presId="urn:microsoft.com/office/officeart/2008/layout/HexagonCluster"/>
    <dgm:cxn modelId="{2BD2C0B2-3AFE-4A00-A89C-63CD0EB3ECA0}" type="presParOf" srcId="{79C45981-75FE-453B-980C-BBC883CB74E0}" destId="{CC873470-88C0-48EB-9BDC-A7890DD77B12}" srcOrd="1" destOrd="0" presId="urn:microsoft.com/office/officeart/2008/layout/HexagonCluster"/>
    <dgm:cxn modelId="{34A3F712-273F-4620-BAB0-EEEE8E3CCD25}" type="presParOf" srcId="{CC873470-88C0-48EB-9BDC-A7890DD77B12}" destId="{0336CD56-E0DA-4412-B819-43C33C393124}" srcOrd="0" destOrd="0" presId="urn:microsoft.com/office/officeart/2008/layout/HexagonCluster"/>
    <dgm:cxn modelId="{BCC8C663-24C5-44D1-84B8-E9EF41992860}" type="presParOf" srcId="{79C45981-75FE-453B-980C-BBC883CB74E0}" destId="{91C23A11-9512-4E91-9584-CC1DBB4D717B}" srcOrd="2" destOrd="0" presId="urn:microsoft.com/office/officeart/2008/layout/HexagonCluster"/>
    <dgm:cxn modelId="{EAA3C2F0-1F42-4475-9364-00C0A41BB0D7}" type="presParOf" srcId="{91C23A11-9512-4E91-9584-CC1DBB4D717B}" destId="{2CE8B968-98B7-4A45-8BBC-CAAF4282F253}" srcOrd="0" destOrd="0" presId="urn:microsoft.com/office/officeart/2008/layout/HexagonCluster"/>
    <dgm:cxn modelId="{9FD845B3-E028-4463-B0A0-EB4D7EBDA1BD}" type="presParOf" srcId="{79C45981-75FE-453B-980C-BBC883CB74E0}" destId="{01AD29EE-4BC8-42E4-AF36-6A0540847024}" srcOrd="3" destOrd="0" presId="urn:microsoft.com/office/officeart/2008/layout/HexagonCluster"/>
    <dgm:cxn modelId="{F5C0FC33-5AFC-4794-8CCC-5870FCDAD416}" type="presParOf" srcId="{01AD29EE-4BC8-42E4-AF36-6A0540847024}" destId="{59117F8A-BC2B-4E5E-B8A3-14F921510F4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794311D-2C96-483E-A886-EE148DD7A9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31FC832-39EF-484B-8AB5-872387872D3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 장착</a:t>
          </a:r>
        </a:p>
      </dgm:t>
    </dgm:pt>
    <dgm:pt modelId="{A175B45F-3F10-43D9-BBBF-4E43DB8A2296}" type="parTrans" cxnId="{A8926373-14CE-49F1-B66E-9B455C8E379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02BD84-E134-42B6-AA3C-4117E8970823}" type="sibTrans" cxnId="{A8926373-14CE-49F1-B66E-9B455C8E379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B6A0CE-2E30-483B-95C1-E24868B3B256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일치 여부체크</a:t>
          </a:r>
        </a:p>
      </dgm:t>
    </dgm:pt>
    <dgm:pt modelId="{5F7A08F0-2916-4F1E-B628-263DE1553C1C}" type="parTrans" cxnId="{D7F644FB-C797-45AE-A970-42160AA5203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FF657F-1966-4D95-897D-567D8607D4B5}" type="sibTrans" cxnId="{D7F644FB-C797-45AE-A970-42160AA52030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CCB9FE-43D5-4497-A401-08280A9E04A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스퀴즈 장착</a:t>
          </a:r>
        </a:p>
      </dgm:t>
    </dgm:pt>
    <dgm:pt modelId="{AACFDACE-63DB-457F-940C-AAABCC81F242}" type="parTrans" cxnId="{B9FE828F-DB80-4708-A1AE-A5E9B9938884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729929-9DAB-4156-BE60-4F7C2CF983BA}" type="sibTrans" cxnId="{B9FE828F-DB80-4708-A1AE-A5E9B9938884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E87F09-AC32-46DD-8020-C2A5D28EBE2A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일치 여부체크</a:t>
          </a:r>
        </a:p>
      </dgm:t>
    </dgm:pt>
    <dgm:pt modelId="{8010A817-C44A-4974-A207-76A128FA0F08}" type="parTrans" cxnId="{3F6422ED-1B43-4179-B43E-4248B6850CEF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616DC64-F136-40BD-A266-F036A997874C}" type="sibTrans" cxnId="{3F6422ED-1B43-4179-B43E-4248B6850CEF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F211D9C-52C2-41CC-B97F-BB5D3C96F53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샘플마스터 </a:t>
          </a:r>
        </a:p>
      </dgm:t>
    </dgm:pt>
    <dgm:pt modelId="{7F1A3294-06E2-4B8F-B41F-15C0537198A3}" type="parTrans" cxnId="{31E7DDD3-C242-4444-B676-471D02235B0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503411-56F8-40BA-A12F-1FF7AE7A2DEB}" type="sibTrans" cxnId="{31E7DDD3-C242-4444-B676-471D02235B0E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ED96CC-044E-43ED-A1C9-2FD009260E1A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솔더투입</a:t>
          </a:r>
        </a:p>
      </dgm:t>
    </dgm:pt>
    <dgm:pt modelId="{5E658852-0B0E-4CBD-9FEF-3AAF837A3F48}" type="parTrans" cxnId="{1CDBF9C2-94AE-4899-9358-96C9D1CFC539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AF2933-EE82-40B9-87F6-2ACF14199851}" type="sibTrans" cxnId="{1CDBF9C2-94AE-4899-9358-96C9D1CFC539}">
      <dgm:prSet/>
      <dgm:spPr/>
      <dgm:t>
        <a:bodyPr/>
        <a:lstStyle/>
        <a:p>
          <a:pPr latinLnBrk="1"/>
          <a:endParaRPr lang="ko-KR" altLang="en-US" sz="1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81CB629-A2B3-4AD4-AF21-4B817272A47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일상점검</a:t>
          </a:r>
        </a:p>
      </dgm:t>
    </dgm:pt>
    <dgm:pt modelId="{7DBF24A4-5501-487C-86C6-539E25850447}" type="parTrans" cxnId="{7D0D2B9C-75F6-478F-807D-514B354D855E}">
      <dgm:prSet/>
      <dgm:spPr/>
      <dgm:t>
        <a:bodyPr/>
        <a:lstStyle/>
        <a:p>
          <a:pPr latinLnBrk="1"/>
          <a:endParaRPr lang="ko-KR" altLang="en-US" sz="1600"/>
        </a:p>
      </dgm:t>
    </dgm:pt>
    <dgm:pt modelId="{B0C18751-6188-4145-9E42-5B1CB0D04B82}" type="sibTrans" cxnId="{7D0D2B9C-75F6-478F-807D-514B354D855E}">
      <dgm:prSet/>
      <dgm:spPr/>
      <dgm:t>
        <a:bodyPr/>
        <a:lstStyle/>
        <a:p>
          <a:pPr latinLnBrk="1"/>
          <a:endParaRPr lang="ko-KR" altLang="en-US" sz="1600"/>
        </a:p>
      </dgm:t>
    </dgm:pt>
    <dgm:pt modelId="{F4BC7C6A-EF83-431D-97B8-AB0BE29CBB93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2C3FA8-D185-48C0-A9C6-EE30B9F4F327}" type="parTrans" cxnId="{FA6167F3-1840-4EF3-A94E-E936D558FB8F}">
      <dgm:prSet/>
      <dgm:spPr/>
      <dgm:t>
        <a:bodyPr/>
        <a:lstStyle/>
        <a:p>
          <a:pPr latinLnBrk="1"/>
          <a:endParaRPr lang="ko-KR" altLang="en-US" sz="1600"/>
        </a:p>
      </dgm:t>
    </dgm:pt>
    <dgm:pt modelId="{F85E7C34-FE25-4883-BB6F-DB2B7FA133A2}" type="sibTrans" cxnId="{FA6167F3-1840-4EF3-A94E-E936D558FB8F}">
      <dgm:prSet/>
      <dgm:spPr/>
      <dgm:t>
        <a:bodyPr/>
        <a:lstStyle/>
        <a:p>
          <a:pPr latinLnBrk="1"/>
          <a:endParaRPr lang="ko-KR" altLang="en-US" sz="1600"/>
        </a:p>
      </dgm:t>
    </dgm:pt>
    <dgm:pt modelId="{CE461691-7124-4D3A-9332-675C67026DB1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샘플통과이력체크</a:t>
          </a:r>
        </a:p>
      </dgm:t>
    </dgm:pt>
    <dgm:pt modelId="{51335E05-2D9D-4E9A-A67E-FA8D9348377A}" type="parTrans" cxnId="{1DAB98B1-E15F-4F04-A5A9-BB0CCAD70B87}">
      <dgm:prSet/>
      <dgm:spPr/>
      <dgm:t>
        <a:bodyPr/>
        <a:lstStyle/>
        <a:p>
          <a:pPr latinLnBrk="1"/>
          <a:endParaRPr lang="ko-KR" altLang="en-US" sz="1600"/>
        </a:p>
      </dgm:t>
    </dgm:pt>
    <dgm:pt modelId="{A2CD2412-2276-4121-8D6F-D24B0D2613E1}" type="sibTrans" cxnId="{1DAB98B1-E15F-4F04-A5A9-BB0CCAD70B87}">
      <dgm:prSet/>
      <dgm:spPr/>
      <dgm:t>
        <a:bodyPr/>
        <a:lstStyle/>
        <a:p>
          <a:pPr latinLnBrk="1"/>
          <a:endParaRPr lang="ko-KR" altLang="en-US" sz="1600"/>
        </a:p>
      </dgm:t>
    </dgm:pt>
    <dgm:pt modelId="{38C36550-A0E6-4F66-B07E-AF08C61557B8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일상점검 실행여부 체크</a:t>
          </a:r>
        </a:p>
      </dgm:t>
    </dgm:pt>
    <dgm:pt modelId="{13C40D3A-8D48-43E7-AC12-DA732E00CD93}" type="parTrans" cxnId="{67E7B701-BE00-4510-8D5E-BA4607BC969B}">
      <dgm:prSet/>
      <dgm:spPr/>
      <dgm:t>
        <a:bodyPr/>
        <a:lstStyle/>
        <a:p>
          <a:pPr latinLnBrk="1"/>
          <a:endParaRPr lang="ko-KR" altLang="en-US" sz="1600"/>
        </a:p>
      </dgm:t>
    </dgm:pt>
    <dgm:pt modelId="{A2251E60-DAA3-424F-974C-755189B97D75}" type="sibTrans" cxnId="{67E7B701-BE00-4510-8D5E-BA4607BC969B}">
      <dgm:prSet/>
      <dgm:spPr/>
      <dgm:t>
        <a:bodyPr/>
        <a:lstStyle/>
        <a:p>
          <a:pPr latinLnBrk="1"/>
          <a:endParaRPr lang="ko-KR" altLang="en-US" sz="1600"/>
        </a:p>
      </dgm:t>
    </dgm:pt>
    <dgm:pt modelId="{0FDF4895-138F-41EC-A262-9F927A661B48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유수명 초과여부체크</a:t>
          </a:r>
        </a:p>
      </dgm:t>
    </dgm:pt>
    <dgm:pt modelId="{0661F9B2-A88B-4C13-8EE0-2454619F2B6B}" type="parTrans" cxnId="{4EE821FD-5644-4978-89D5-80265204062E}">
      <dgm:prSet/>
      <dgm:spPr/>
      <dgm:t>
        <a:bodyPr/>
        <a:lstStyle/>
        <a:p>
          <a:pPr latinLnBrk="1"/>
          <a:endParaRPr lang="ko-KR" altLang="en-US" sz="1600"/>
        </a:p>
      </dgm:t>
    </dgm:pt>
    <dgm:pt modelId="{AC7C3480-BE25-496B-B3E9-094D75300F0A}" type="sibTrans" cxnId="{4EE821FD-5644-4978-89D5-80265204062E}">
      <dgm:prSet/>
      <dgm:spPr/>
      <dgm:t>
        <a:bodyPr/>
        <a:lstStyle/>
        <a:p>
          <a:pPr latinLnBrk="1"/>
          <a:endParaRPr lang="ko-KR" altLang="en-US" sz="1600"/>
        </a:p>
      </dgm:t>
    </dgm:pt>
    <dgm:pt modelId="{1DABE6E3-41FF-4F27-BE93-6EDD6038BB0C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유수명 초과 여부체크</a:t>
          </a:r>
        </a:p>
      </dgm:t>
    </dgm:pt>
    <dgm:pt modelId="{8336F70F-2A2F-4DEE-8B51-564635501680}" type="parTrans" cxnId="{EF289066-E16D-4AD7-BB90-73819AB19A15}">
      <dgm:prSet/>
      <dgm:spPr/>
      <dgm:t>
        <a:bodyPr/>
        <a:lstStyle/>
        <a:p>
          <a:pPr latinLnBrk="1"/>
          <a:endParaRPr lang="ko-KR" altLang="en-US" sz="1600"/>
        </a:p>
      </dgm:t>
    </dgm:pt>
    <dgm:pt modelId="{59E9D6C3-8F96-40CF-9733-CE6208F7E903}" type="sibTrans" cxnId="{EF289066-E16D-4AD7-BB90-73819AB19A15}">
      <dgm:prSet/>
      <dgm:spPr/>
      <dgm:t>
        <a:bodyPr/>
        <a:lstStyle/>
        <a:p>
          <a:pPr latinLnBrk="1"/>
          <a:endParaRPr lang="ko-KR" altLang="en-US" sz="1600"/>
        </a:p>
      </dgm:t>
    </dgm:pt>
    <dgm:pt modelId="{60C1CBBB-0EAD-45FE-B5D3-E80F4BDB4A96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모델일치여부체크</a:t>
          </a:r>
        </a:p>
      </dgm:t>
    </dgm:pt>
    <dgm:pt modelId="{64A1854C-CC6F-44A3-B6B6-5108F5215DEA}" type="parTrans" cxnId="{1C4E9F29-E5D7-47A9-B646-7D01A1CC59D5}">
      <dgm:prSet/>
      <dgm:spPr/>
      <dgm:t>
        <a:bodyPr/>
        <a:lstStyle/>
        <a:p>
          <a:pPr latinLnBrk="1"/>
          <a:endParaRPr lang="ko-KR" altLang="en-US" sz="1600"/>
        </a:p>
      </dgm:t>
    </dgm:pt>
    <dgm:pt modelId="{FE65D07C-5CE0-4168-8A3F-F933DD0153CF}" type="sibTrans" cxnId="{1C4E9F29-E5D7-47A9-B646-7D01A1CC59D5}">
      <dgm:prSet/>
      <dgm:spPr/>
      <dgm:t>
        <a:bodyPr/>
        <a:lstStyle/>
        <a:p>
          <a:pPr latinLnBrk="1"/>
          <a:endParaRPr lang="ko-KR" altLang="en-US" sz="1600"/>
        </a:p>
      </dgm:t>
    </dgm:pt>
    <dgm:pt modelId="{E3F92133-B51B-4441-96ED-B66FA98CD3D1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유무연 솔더 타입 일치 여부체크</a:t>
          </a:r>
        </a:p>
      </dgm:t>
    </dgm:pt>
    <dgm:pt modelId="{5A6DD5FC-D3BA-4EA1-AA8C-ACCD199C6675}" type="parTrans" cxnId="{FEDC292E-2C86-4881-9F86-33B0960E691A}">
      <dgm:prSet/>
      <dgm:spPr/>
      <dgm:t>
        <a:bodyPr/>
        <a:lstStyle/>
        <a:p>
          <a:pPr latinLnBrk="1"/>
          <a:endParaRPr lang="ko-KR" altLang="en-US" sz="1600"/>
        </a:p>
      </dgm:t>
    </dgm:pt>
    <dgm:pt modelId="{E7487B5B-0D19-428E-BE6A-573613EFAA85}" type="sibTrans" cxnId="{FEDC292E-2C86-4881-9F86-33B0960E691A}">
      <dgm:prSet/>
      <dgm:spPr/>
      <dgm:t>
        <a:bodyPr/>
        <a:lstStyle/>
        <a:p>
          <a:pPr latinLnBrk="1"/>
          <a:endParaRPr lang="ko-KR" altLang="en-US" sz="1600"/>
        </a:p>
      </dgm:t>
    </dgm:pt>
    <dgm:pt modelId="{CFA33EE8-F365-4DD2-AEED-1D3B529856FA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기준준수여부체크</a:t>
          </a:r>
        </a:p>
      </dgm:t>
    </dgm:pt>
    <dgm:pt modelId="{960FE337-E765-4FB7-8DA8-C7FF1BFCC157}" type="parTrans" cxnId="{9A61BDF0-2E9C-461E-8374-D148A4469047}">
      <dgm:prSet/>
      <dgm:spPr/>
      <dgm:t>
        <a:bodyPr/>
        <a:lstStyle/>
        <a:p>
          <a:pPr latinLnBrk="1"/>
          <a:endParaRPr lang="ko-KR" altLang="en-US" sz="1600"/>
        </a:p>
      </dgm:t>
    </dgm:pt>
    <dgm:pt modelId="{4B9B123B-F88B-4121-850B-FAF252B0C34B}" type="sibTrans" cxnId="{9A61BDF0-2E9C-461E-8374-D148A4469047}">
      <dgm:prSet/>
      <dgm:spPr/>
      <dgm:t>
        <a:bodyPr/>
        <a:lstStyle/>
        <a:p>
          <a:pPr latinLnBrk="1"/>
          <a:endParaRPr lang="ko-KR" altLang="en-US" sz="1600"/>
        </a:p>
      </dgm:t>
    </dgm:pt>
    <dgm:pt modelId="{C8F1CDFB-C3B3-483A-8E84-67F36D640EC5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rPr>
            <a:t>제조주차체크</a:t>
          </a:r>
          <a:endParaRPr lang="ko-KR" altLang="en-US" sz="14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E4C0E0-ED70-4D65-9A7D-7C1D29181EA3}" type="parTrans" cxnId="{33C10275-E941-4492-A93D-FC7AC8859A7E}">
      <dgm:prSet/>
      <dgm:spPr/>
      <dgm:t>
        <a:bodyPr/>
        <a:lstStyle/>
        <a:p>
          <a:pPr latinLnBrk="1"/>
          <a:endParaRPr lang="ko-KR" altLang="en-US"/>
        </a:p>
      </dgm:t>
    </dgm:pt>
    <dgm:pt modelId="{3DB0B65C-E38E-48D4-9870-C6EEC2F627A9}" type="sibTrans" cxnId="{33C10275-E941-4492-A93D-FC7AC8859A7E}">
      <dgm:prSet/>
      <dgm:spPr/>
      <dgm:t>
        <a:bodyPr/>
        <a:lstStyle/>
        <a:p>
          <a:pPr latinLnBrk="1"/>
          <a:endParaRPr lang="ko-KR" altLang="en-US"/>
        </a:p>
      </dgm:t>
    </dgm:pt>
    <dgm:pt modelId="{EBEB68A5-7A82-4B05-B414-3C6D6F5DB427}" type="pres">
      <dgm:prSet presAssocID="{7794311D-2C96-483E-A886-EE148DD7A9F8}" presName="Name0" presStyleCnt="0">
        <dgm:presLayoutVars>
          <dgm:dir/>
          <dgm:animLvl val="lvl"/>
          <dgm:resizeHandles val="exact"/>
        </dgm:presLayoutVars>
      </dgm:prSet>
      <dgm:spPr/>
    </dgm:pt>
    <dgm:pt modelId="{686A4D6C-A60E-4117-8609-9A8299186254}" type="pres">
      <dgm:prSet presAssocID="{F31FC832-39EF-484B-8AB5-872387872D3C}" presName="composite" presStyleCnt="0"/>
      <dgm:spPr/>
    </dgm:pt>
    <dgm:pt modelId="{6460C9BC-4847-49E3-AA2B-F64251D38A77}" type="pres">
      <dgm:prSet presAssocID="{F31FC832-39EF-484B-8AB5-872387872D3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9A480473-B01B-4AA3-9962-BAA1B43F2AFA}" type="pres">
      <dgm:prSet presAssocID="{F31FC832-39EF-484B-8AB5-872387872D3C}" presName="desTx" presStyleLbl="alignAccFollowNode1" presStyleIdx="0" presStyleCnt="6">
        <dgm:presLayoutVars>
          <dgm:bulletEnabled val="1"/>
        </dgm:presLayoutVars>
      </dgm:prSet>
      <dgm:spPr/>
    </dgm:pt>
    <dgm:pt modelId="{713BBE99-7F0E-4B9B-AEAC-00464BB94BF3}" type="pres">
      <dgm:prSet presAssocID="{7002BD84-E134-42B6-AA3C-4117E8970823}" presName="space" presStyleCnt="0"/>
      <dgm:spPr/>
    </dgm:pt>
    <dgm:pt modelId="{84BFC0BA-B490-4E5E-AB0F-B56B6C9DA38F}" type="pres">
      <dgm:prSet presAssocID="{CCCCB9FE-43D5-4497-A401-08280A9E04A7}" presName="composite" presStyleCnt="0"/>
      <dgm:spPr/>
    </dgm:pt>
    <dgm:pt modelId="{5FB97AE9-EBD4-4B68-8D1D-6EDD0E4D6564}" type="pres">
      <dgm:prSet presAssocID="{CCCCB9FE-43D5-4497-A401-08280A9E04A7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E1770EB-692A-4452-B721-758C9E5BD4DD}" type="pres">
      <dgm:prSet presAssocID="{CCCCB9FE-43D5-4497-A401-08280A9E04A7}" presName="desTx" presStyleLbl="alignAccFollowNode1" presStyleIdx="1" presStyleCnt="6">
        <dgm:presLayoutVars>
          <dgm:bulletEnabled val="1"/>
        </dgm:presLayoutVars>
      </dgm:prSet>
      <dgm:spPr/>
    </dgm:pt>
    <dgm:pt modelId="{3E8D1913-D434-45CE-91B9-BF63AA55B303}" type="pres">
      <dgm:prSet presAssocID="{3E729929-9DAB-4156-BE60-4F7C2CF983BA}" presName="space" presStyleCnt="0"/>
      <dgm:spPr/>
    </dgm:pt>
    <dgm:pt modelId="{5C418640-8E8D-4539-9152-5D5517BEE115}" type="pres">
      <dgm:prSet presAssocID="{3F211D9C-52C2-41CC-B97F-BB5D3C96F537}" presName="composite" presStyleCnt="0"/>
      <dgm:spPr/>
    </dgm:pt>
    <dgm:pt modelId="{7BA9A7F5-3AE8-4936-A626-4065F0FE1BA8}" type="pres">
      <dgm:prSet presAssocID="{3F211D9C-52C2-41CC-B97F-BB5D3C96F537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41FE53E8-F91F-4A74-8B70-E8A0D7EE6C20}" type="pres">
      <dgm:prSet presAssocID="{3F211D9C-52C2-41CC-B97F-BB5D3C96F537}" presName="desTx" presStyleLbl="alignAccFollowNode1" presStyleIdx="2" presStyleCnt="6">
        <dgm:presLayoutVars>
          <dgm:bulletEnabled val="1"/>
        </dgm:presLayoutVars>
      </dgm:prSet>
      <dgm:spPr/>
    </dgm:pt>
    <dgm:pt modelId="{2CD0A91A-3A8B-40E4-AC96-9864846C9065}" type="pres">
      <dgm:prSet presAssocID="{11503411-56F8-40BA-A12F-1FF7AE7A2DEB}" presName="space" presStyleCnt="0"/>
      <dgm:spPr/>
    </dgm:pt>
    <dgm:pt modelId="{FC0E175B-96B9-40AF-855B-A4CEC865218B}" type="pres">
      <dgm:prSet presAssocID="{781CB629-A2B3-4AD4-AF21-4B817272A47C}" presName="composite" presStyleCnt="0"/>
      <dgm:spPr/>
    </dgm:pt>
    <dgm:pt modelId="{4ADA21B9-44DB-44CE-8E67-31588079AC3C}" type="pres">
      <dgm:prSet presAssocID="{781CB629-A2B3-4AD4-AF21-4B817272A47C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97EA99A-4C34-4064-96F4-340123CF86A3}" type="pres">
      <dgm:prSet presAssocID="{781CB629-A2B3-4AD4-AF21-4B817272A47C}" presName="desTx" presStyleLbl="alignAccFollowNode1" presStyleIdx="3" presStyleCnt="6">
        <dgm:presLayoutVars>
          <dgm:bulletEnabled val="1"/>
        </dgm:presLayoutVars>
      </dgm:prSet>
      <dgm:spPr/>
    </dgm:pt>
    <dgm:pt modelId="{765514CB-CFBE-46DB-9CD8-4D62DDA96CE6}" type="pres">
      <dgm:prSet presAssocID="{B0C18751-6188-4145-9E42-5B1CB0D04B82}" presName="space" presStyleCnt="0"/>
      <dgm:spPr/>
    </dgm:pt>
    <dgm:pt modelId="{900B69BF-A9B5-4121-90FC-0F1EBB399500}" type="pres">
      <dgm:prSet presAssocID="{8AED96CC-044E-43ED-A1C9-2FD009260E1A}" presName="composite" presStyleCnt="0"/>
      <dgm:spPr/>
    </dgm:pt>
    <dgm:pt modelId="{F35A5CC8-8C54-4602-BE10-497D6204E38F}" type="pres">
      <dgm:prSet presAssocID="{8AED96CC-044E-43ED-A1C9-2FD009260E1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47BFDAC5-A2A9-42B0-BF3F-A9C095F1041A}" type="pres">
      <dgm:prSet presAssocID="{8AED96CC-044E-43ED-A1C9-2FD009260E1A}" presName="desTx" presStyleLbl="alignAccFollowNode1" presStyleIdx="4" presStyleCnt="6">
        <dgm:presLayoutVars>
          <dgm:bulletEnabled val="1"/>
        </dgm:presLayoutVars>
      </dgm:prSet>
      <dgm:spPr/>
    </dgm:pt>
    <dgm:pt modelId="{8AEC201A-1E8E-4DE0-97BA-E092AE47E940}" type="pres">
      <dgm:prSet presAssocID="{77AF2933-EE82-40B9-87F6-2ACF14199851}" presName="space" presStyleCnt="0"/>
      <dgm:spPr/>
    </dgm:pt>
    <dgm:pt modelId="{7A193982-67F9-479E-9BA3-2C2C09F5DC49}" type="pres">
      <dgm:prSet presAssocID="{F4BC7C6A-EF83-431D-97B8-AB0BE29CBB93}" presName="composite" presStyleCnt="0"/>
      <dgm:spPr/>
    </dgm:pt>
    <dgm:pt modelId="{BB7644A7-6337-4BA6-A14D-30A0C0BF606B}" type="pres">
      <dgm:prSet presAssocID="{F4BC7C6A-EF83-431D-97B8-AB0BE29CBB93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7387AC4-1884-4777-AD73-18CBB24354B5}" type="pres">
      <dgm:prSet presAssocID="{F4BC7C6A-EF83-431D-97B8-AB0BE29CBB93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67E7B701-BE00-4510-8D5E-BA4607BC969B}" srcId="{781CB629-A2B3-4AD4-AF21-4B817272A47C}" destId="{38C36550-A0E6-4F66-B07E-AF08C61557B8}" srcOrd="0" destOrd="0" parTransId="{13C40D3A-8D48-43E7-AC12-DA732E00CD93}" sibTransId="{A2251E60-DAA3-424F-974C-755189B97D75}"/>
    <dgm:cxn modelId="{77FC2B0C-B05B-437E-9C6C-EDB61E92F4BD}" type="presOf" srcId="{3F211D9C-52C2-41CC-B97F-BB5D3C96F537}" destId="{7BA9A7F5-3AE8-4936-A626-4065F0FE1BA8}" srcOrd="0" destOrd="0" presId="urn:microsoft.com/office/officeart/2005/8/layout/hList1"/>
    <dgm:cxn modelId="{6C562D16-F2C4-4225-BE31-3B6199C9C4D6}" type="presOf" srcId="{8AED96CC-044E-43ED-A1C9-2FD009260E1A}" destId="{F35A5CC8-8C54-4602-BE10-497D6204E38F}" srcOrd="0" destOrd="0" presId="urn:microsoft.com/office/officeart/2005/8/layout/hList1"/>
    <dgm:cxn modelId="{59AAB31B-6856-4CEC-9EDC-168847349059}" type="presOf" srcId="{F31FC832-39EF-484B-8AB5-872387872D3C}" destId="{6460C9BC-4847-49E3-AA2B-F64251D38A77}" srcOrd="0" destOrd="0" presId="urn:microsoft.com/office/officeart/2005/8/layout/hList1"/>
    <dgm:cxn modelId="{1C4E9F29-E5D7-47A9-B646-7D01A1CC59D5}" srcId="{8AED96CC-044E-43ED-A1C9-2FD009260E1A}" destId="{60C1CBBB-0EAD-45FE-B5D3-E80F4BDB4A96}" srcOrd="0" destOrd="0" parTransId="{64A1854C-CC6F-44A3-B6B6-5108F5215DEA}" sibTransId="{FE65D07C-5CE0-4168-8A3F-F933DD0153CF}"/>
    <dgm:cxn modelId="{FEDC292E-2C86-4881-9F86-33B0960E691A}" srcId="{8AED96CC-044E-43ED-A1C9-2FD009260E1A}" destId="{E3F92133-B51B-4441-96ED-B66FA98CD3D1}" srcOrd="1" destOrd="0" parTransId="{5A6DD5FC-D3BA-4EA1-AA8C-ACCD199C6675}" sibTransId="{E7487B5B-0D19-428E-BE6A-573613EFAA85}"/>
    <dgm:cxn modelId="{EF289066-E16D-4AD7-BB90-73819AB19A15}" srcId="{F31FC832-39EF-484B-8AB5-872387872D3C}" destId="{1DABE6E3-41FF-4F27-BE93-6EDD6038BB0C}" srcOrd="1" destOrd="0" parTransId="{8336F70F-2A2F-4DEE-8B51-564635501680}" sibTransId="{59E9D6C3-8F96-40CF-9733-CE6208F7E903}"/>
    <dgm:cxn modelId="{02CAD56F-035F-4EA7-8927-0C0F82E6EDD8}" type="presOf" srcId="{7794311D-2C96-483E-A886-EE148DD7A9F8}" destId="{EBEB68A5-7A82-4B05-B414-3C6D6F5DB427}" srcOrd="0" destOrd="0" presId="urn:microsoft.com/office/officeart/2005/8/layout/hList1"/>
    <dgm:cxn modelId="{C91BB371-9EF8-42C6-A791-9435174BBD5D}" type="presOf" srcId="{48E87F09-AC32-46DD-8020-C2A5D28EBE2A}" destId="{FE1770EB-692A-4452-B721-758C9E5BD4DD}" srcOrd="0" destOrd="0" presId="urn:microsoft.com/office/officeart/2005/8/layout/hList1"/>
    <dgm:cxn modelId="{A8926373-14CE-49F1-B66E-9B455C8E3790}" srcId="{7794311D-2C96-483E-A886-EE148DD7A9F8}" destId="{F31FC832-39EF-484B-8AB5-872387872D3C}" srcOrd="0" destOrd="0" parTransId="{A175B45F-3F10-43D9-BBBF-4E43DB8A2296}" sibTransId="{7002BD84-E134-42B6-AA3C-4117E8970823}"/>
    <dgm:cxn modelId="{33C10275-E941-4492-A93D-FC7AC8859A7E}" srcId="{F4BC7C6A-EF83-431D-97B8-AB0BE29CBB93}" destId="{C8F1CDFB-C3B3-483A-8E84-67F36D640EC5}" srcOrd="0" destOrd="0" parTransId="{A3E4C0E0-ED70-4D65-9A7D-7C1D29181EA3}" sibTransId="{3DB0B65C-E38E-48D4-9870-C6EEC2F627A9}"/>
    <dgm:cxn modelId="{9AB1CA78-BD72-42F5-BC87-360B47C27F6F}" type="presOf" srcId="{95B6A0CE-2E30-483B-95C1-E24868B3B256}" destId="{9A480473-B01B-4AA3-9962-BAA1B43F2AFA}" srcOrd="0" destOrd="0" presId="urn:microsoft.com/office/officeart/2005/8/layout/hList1"/>
    <dgm:cxn modelId="{E7D25D82-D61B-4929-8FFB-84DC4E81667C}" type="presOf" srcId="{CE461691-7124-4D3A-9332-675C67026DB1}" destId="{41FE53E8-F91F-4A74-8B70-E8A0D7EE6C20}" srcOrd="0" destOrd="0" presId="urn:microsoft.com/office/officeart/2005/8/layout/hList1"/>
    <dgm:cxn modelId="{4E2D9883-EBF0-4E04-BFB7-66D00F158E5A}" type="presOf" srcId="{781CB629-A2B3-4AD4-AF21-4B817272A47C}" destId="{4ADA21B9-44DB-44CE-8E67-31588079AC3C}" srcOrd="0" destOrd="0" presId="urn:microsoft.com/office/officeart/2005/8/layout/hList1"/>
    <dgm:cxn modelId="{CEDA2E8A-04E7-4F53-B3AE-4CEFDCDF0786}" type="presOf" srcId="{CCCCB9FE-43D5-4497-A401-08280A9E04A7}" destId="{5FB97AE9-EBD4-4B68-8D1D-6EDD0E4D6564}" srcOrd="0" destOrd="0" presId="urn:microsoft.com/office/officeart/2005/8/layout/hList1"/>
    <dgm:cxn modelId="{8B61D38E-2DD9-4E26-BFBA-DBD4E383E875}" type="presOf" srcId="{E3F92133-B51B-4441-96ED-B66FA98CD3D1}" destId="{47BFDAC5-A2A9-42B0-BF3F-A9C095F1041A}" srcOrd="0" destOrd="1" presId="urn:microsoft.com/office/officeart/2005/8/layout/hList1"/>
    <dgm:cxn modelId="{B9FE828F-DB80-4708-A1AE-A5E9B9938884}" srcId="{7794311D-2C96-483E-A886-EE148DD7A9F8}" destId="{CCCCB9FE-43D5-4497-A401-08280A9E04A7}" srcOrd="1" destOrd="0" parTransId="{AACFDACE-63DB-457F-940C-AAABCC81F242}" sibTransId="{3E729929-9DAB-4156-BE60-4F7C2CF983BA}"/>
    <dgm:cxn modelId="{7D0D2B9C-75F6-478F-807D-514B354D855E}" srcId="{7794311D-2C96-483E-A886-EE148DD7A9F8}" destId="{781CB629-A2B3-4AD4-AF21-4B817272A47C}" srcOrd="3" destOrd="0" parTransId="{7DBF24A4-5501-487C-86C6-539E25850447}" sibTransId="{B0C18751-6188-4145-9E42-5B1CB0D04B82}"/>
    <dgm:cxn modelId="{4F3854A2-2ACB-4F50-B227-E4077F5178A4}" type="presOf" srcId="{F4BC7C6A-EF83-431D-97B8-AB0BE29CBB93}" destId="{BB7644A7-6337-4BA6-A14D-30A0C0BF606B}" srcOrd="0" destOrd="0" presId="urn:microsoft.com/office/officeart/2005/8/layout/hList1"/>
    <dgm:cxn modelId="{1DAB98B1-E15F-4F04-A5A9-BB0CCAD70B87}" srcId="{3F211D9C-52C2-41CC-B97F-BB5D3C96F537}" destId="{CE461691-7124-4D3A-9332-675C67026DB1}" srcOrd="0" destOrd="0" parTransId="{51335E05-2D9D-4E9A-A67E-FA8D9348377A}" sibTransId="{A2CD2412-2276-4121-8D6F-D24B0D2613E1}"/>
    <dgm:cxn modelId="{449BF7B5-01B6-4FB8-9886-D84FD1005014}" type="presOf" srcId="{0FDF4895-138F-41EC-A262-9F927A661B48}" destId="{FE1770EB-692A-4452-B721-758C9E5BD4DD}" srcOrd="0" destOrd="1" presId="urn:microsoft.com/office/officeart/2005/8/layout/hList1"/>
    <dgm:cxn modelId="{295379B6-718A-420A-9E30-E667483EB26D}" type="presOf" srcId="{38C36550-A0E6-4F66-B07E-AF08C61557B8}" destId="{F97EA99A-4C34-4064-96F4-340123CF86A3}" srcOrd="0" destOrd="0" presId="urn:microsoft.com/office/officeart/2005/8/layout/hList1"/>
    <dgm:cxn modelId="{08C036BA-E0E4-4414-AF40-090CDE67AE68}" type="presOf" srcId="{60C1CBBB-0EAD-45FE-B5D3-E80F4BDB4A96}" destId="{47BFDAC5-A2A9-42B0-BF3F-A9C095F1041A}" srcOrd="0" destOrd="0" presId="urn:microsoft.com/office/officeart/2005/8/layout/hList1"/>
    <dgm:cxn modelId="{1CDBF9C2-94AE-4899-9358-96C9D1CFC539}" srcId="{7794311D-2C96-483E-A886-EE148DD7A9F8}" destId="{8AED96CC-044E-43ED-A1C9-2FD009260E1A}" srcOrd="4" destOrd="0" parTransId="{5E658852-0B0E-4CBD-9FEF-3AAF837A3F48}" sibTransId="{77AF2933-EE82-40B9-87F6-2ACF14199851}"/>
    <dgm:cxn modelId="{488E36C6-5F9B-4579-A248-714950536FAB}" type="presOf" srcId="{C8F1CDFB-C3B3-483A-8E84-67F36D640EC5}" destId="{17387AC4-1884-4777-AD73-18CBB24354B5}" srcOrd="0" destOrd="0" presId="urn:microsoft.com/office/officeart/2005/8/layout/hList1"/>
    <dgm:cxn modelId="{31E7DDD3-C242-4444-B676-471D02235B0E}" srcId="{7794311D-2C96-483E-A886-EE148DD7A9F8}" destId="{3F211D9C-52C2-41CC-B97F-BB5D3C96F537}" srcOrd="2" destOrd="0" parTransId="{7F1A3294-06E2-4B8F-B41F-15C0537198A3}" sibTransId="{11503411-56F8-40BA-A12F-1FF7AE7A2DEB}"/>
    <dgm:cxn modelId="{34491AEA-CB66-4619-89AE-9CE6F5682F57}" type="presOf" srcId="{CFA33EE8-F365-4DD2-AEED-1D3B529856FA}" destId="{47BFDAC5-A2A9-42B0-BF3F-A9C095F1041A}" srcOrd="0" destOrd="2" presId="urn:microsoft.com/office/officeart/2005/8/layout/hList1"/>
    <dgm:cxn modelId="{3F6422ED-1B43-4179-B43E-4248B6850CEF}" srcId="{CCCCB9FE-43D5-4497-A401-08280A9E04A7}" destId="{48E87F09-AC32-46DD-8020-C2A5D28EBE2A}" srcOrd="0" destOrd="0" parTransId="{8010A817-C44A-4974-A207-76A128FA0F08}" sibTransId="{C616DC64-F136-40BD-A266-F036A997874C}"/>
    <dgm:cxn modelId="{F4FD5FEF-C3AC-46EA-AA87-8557C930319F}" type="presOf" srcId="{1DABE6E3-41FF-4F27-BE93-6EDD6038BB0C}" destId="{9A480473-B01B-4AA3-9962-BAA1B43F2AFA}" srcOrd="0" destOrd="1" presId="urn:microsoft.com/office/officeart/2005/8/layout/hList1"/>
    <dgm:cxn modelId="{9A61BDF0-2E9C-461E-8374-D148A4469047}" srcId="{8AED96CC-044E-43ED-A1C9-2FD009260E1A}" destId="{CFA33EE8-F365-4DD2-AEED-1D3B529856FA}" srcOrd="2" destOrd="0" parTransId="{960FE337-E765-4FB7-8DA8-C7FF1BFCC157}" sibTransId="{4B9B123B-F88B-4121-850B-FAF252B0C34B}"/>
    <dgm:cxn modelId="{FA6167F3-1840-4EF3-A94E-E936D558FB8F}" srcId="{7794311D-2C96-483E-A886-EE148DD7A9F8}" destId="{F4BC7C6A-EF83-431D-97B8-AB0BE29CBB93}" srcOrd="5" destOrd="0" parTransId="{642C3FA8-D185-48C0-A9C6-EE30B9F4F327}" sibTransId="{F85E7C34-FE25-4883-BB6F-DB2B7FA133A2}"/>
    <dgm:cxn modelId="{D7F644FB-C797-45AE-A970-42160AA52030}" srcId="{F31FC832-39EF-484B-8AB5-872387872D3C}" destId="{95B6A0CE-2E30-483B-95C1-E24868B3B256}" srcOrd="0" destOrd="0" parTransId="{5F7A08F0-2916-4F1E-B628-263DE1553C1C}" sibTransId="{03FF657F-1966-4D95-897D-567D8607D4B5}"/>
    <dgm:cxn modelId="{4EE821FD-5644-4978-89D5-80265204062E}" srcId="{CCCCB9FE-43D5-4497-A401-08280A9E04A7}" destId="{0FDF4895-138F-41EC-A262-9F927A661B48}" srcOrd="1" destOrd="0" parTransId="{0661F9B2-A88B-4C13-8EE0-2454619F2B6B}" sibTransId="{AC7C3480-BE25-496B-B3E9-094D75300F0A}"/>
    <dgm:cxn modelId="{F2138D75-18EC-43C5-8EEA-CC2E105AF55C}" type="presParOf" srcId="{EBEB68A5-7A82-4B05-B414-3C6D6F5DB427}" destId="{686A4D6C-A60E-4117-8609-9A8299186254}" srcOrd="0" destOrd="0" presId="urn:microsoft.com/office/officeart/2005/8/layout/hList1"/>
    <dgm:cxn modelId="{BC6E7060-2C2B-4F04-8348-30F20733C7D0}" type="presParOf" srcId="{686A4D6C-A60E-4117-8609-9A8299186254}" destId="{6460C9BC-4847-49E3-AA2B-F64251D38A77}" srcOrd="0" destOrd="0" presId="urn:microsoft.com/office/officeart/2005/8/layout/hList1"/>
    <dgm:cxn modelId="{B44BB97C-2C05-4368-9829-55CCF0BA1ACB}" type="presParOf" srcId="{686A4D6C-A60E-4117-8609-9A8299186254}" destId="{9A480473-B01B-4AA3-9962-BAA1B43F2AFA}" srcOrd="1" destOrd="0" presId="urn:microsoft.com/office/officeart/2005/8/layout/hList1"/>
    <dgm:cxn modelId="{EABD4F1E-9A6B-4FF6-B42F-895FC1B21196}" type="presParOf" srcId="{EBEB68A5-7A82-4B05-B414-3C6D6F5DB427}" destId="{713BBE99-7F0E-4B9B-AEAC-00464BB94BF3}" srcOrd="1" destOrd="0" presId="urn:microsoft.com/office/officeart/2005/8/layout/hList1"/>
    <dgm:cxn modelId="{C36B7EA0-B8E0-4CEC-9EFF-66AD44F308E4}" type="presParOf" srcId="{EBEB68A5-7A82-4B05-B414-3C6D6F5DB427}" destId="{84BFC0BA-B490-4E5E-AB0F-B56B6C9DA38F}" srcOrd="2" destOrd="0" presId="urn:microsoft.com/office/officeart/2005/8/layout/hList1"/>
    <dgm:cxn modelId="{922E15C6-0C23-4270-94BD-C5D7FDA1316D}" type="presParOf" srcId="{84BFC0BA-B490-4E5E-AB0F-B56B6C9DA38F}" destId="{5FB97AE9-EBD4-4B68-8D1D-6EDD0E4D6564}" srcOrd="0" destOrd="0" presId="urn:microsoft.com/office/officeart/2005/8/layout/hList1"/>
    <dgm:cxn modelId="{6E3688BA-4ADF-40F6-B541-D85FDE4790B8}" type="presParOf" srcId="{84BFC0BA-B490-4E5E-AB0F-B56B6C9DA38F}" destId="{FE1770EB-692A-4452-B721-758C9E5BD4DD}" srcOrd="1" destOrd="0" presId="urn:microsoft.com/office/officeart/2005/8/layout/hList1"/>
    <dgm:cxn modelId="{C9794697-9DDE-4FD2-990E-D7443C575226}" type="presParOf" srcId="{EBEB68A5-7A82-4B05-B414-3C6D6F5DB427}" destId="{3E8D1913-D434-45CE-91B9-BF63AA55B303}" srcOrd="3" destOrd="0" presId="urn:microsoft.com/office/officeart/2005/8/layout/hList1"/>
    <dgm:cxn modelId="{30077C1D-6432-4155-8F53-D532211874C7}" type="presParOf" srcId="{EBEB68A5-7A82-4B05-B414-3C6D6F5DB427}" destId="{5C418640-8E8D-4539-9152-5D5517BEE115}" srcOrd="4" destOrd="0" presId="urn:microsoft.com/office/officeart/2005/8/layout/hList1"/>
    <dgm:cxn modelId="{51FCC929-AD33-4345-BC97-6565D75E43AF}" type="presParOf" srcId="{5C418640-8E8D-4539-9152-5D5517BEE115}" destId="{7BA9A7F5-3AE8-4936-A626-4065F0FE1BA8}" srcOrd="0" destOrd="0" presId="urn:microsoft.com/office/officeart/2005/8/layout/hList1"/>
    <dgm:cxn modelId="{32D8E6FA-BEDD-4CD0-B262-93463ED3B422}" type="presParOf" srcId="{5C418640-8E8D-4539-9152-5D5517BEE115}" destId="{41FE53E8-F91F-4A74-8B70-E8A0D7EE6C20}" srcOrd="1" destOrd="0" presId="urn:microsoft.com/office/officeart/2005/8/layout/hList1"/>
    <dgm:cxn modelId="{78938A21-440C-43FF-A916-2728DE6B8814}" type="presParOf" srcId="{EBEB68A5-7A82-4B05-B414-3C6D6F5DB427}" destId="{2CD0A91A-3A8B-40E4-AC96-9864846C9065}" srcOrd="5" destOrd="0" presId="urn:microsoft.com/office/officeart/2005/8/layout/hList1"/>
    <dgm:cxn modelId="{48A631F9-6970-4C72-8427-9925191AFBC8}" type="presParOf" srcId="{EBEB68A5-7A82-4B05-B414-3C6D6F5DB427}" destId="{FC0E175B-96B9-40AF-855B-A4CEC865218B}" srcOrd="6" destOrd="0" presId="urn:microsoft.com/office/officeart/2005/8/layout/hList1"/>
    <dgm:cxn modelId="{84199CDF-60D4-44B2-8F68-DB262225707E}" type="presParOf" srcId="{FC0E175B-96B9-40AF-855B-A4CEC865218B}" destId="{4ADA21B9-44DB-44CE-8E67-31588079AC3C}" srcOrd="0" destOrd="0" presId="urn:microsoft.com/office/officeart/2005/8/layout/hList1"/>
    <dgm:cxn modelId="{1A0FB72D-0407-437C-A766-66A16F046EB5}" type="presParOf" srcId="{FC0E175B-96B9-40AF-855B-A4CEC865218B}" destId="{F97EA99A-4C34-4064-96F4-340123CF86A3}" srcOrd="1" destOrd="0" presId="urn:microsoft.com/office/officeart/2005/8/layout/hList1"/>
    <dgm:cxn modelId="{6879642B-DDCC-44B3-B76F-525FBFDA1541}" type="presParOf" srcId="{EBEB68A5-7A82-4B05-B414-3C6D6F5DB427}" destId="{765514CB-CFBE-46DB-9CD8-4D62DDA96CE6}" srcOrd="7" destOrd="0" presId="urn:microsoft.com/office/officeart/2005/8/layout/hList1"/>
    <dgm:cxn modelId="{2BD978A5-0C08-40AD-9061-13582DFA933A}" type="presParOf" srcId="{EBEB68A5-7A82-4B05-B414-3C6D6F5DB427}" destId="{900B69BF-A9B5-4121-90FC-0F1EBB399500}" srcOrd="8" destOrd="0" presId="urn:microsoft.com/office/officeart/2005/8/layout/hList1"/>
    <dgm:cxn modelId="{7F380A53-EC83-488A-AFDB-CEFF4BE55948}" type="presParOf" srcId="{900B69BF-A9B5-4121-90FC-0F1EBB399500}" destId="{F35A5CC8-8C54-4602-BE10-497D6204E38F}" srcOrd="0" destOrd="0" presId="urn:microsoft.com/office/officeart/2005/8/layout/hList1"/>
    <dgm:cxn modelId="{4C9ECC35-8F3F-4E5B-BDC9-2E5489602F36}" type="presParOf" srcId="{900B69BF-A9B5-4121-90FC-0F1EBB399500}" destId="{47BFDAC5-A2A9-42B0-BF3F-A9C095F1041A}" srcOrd="1" destOrd="0" presId="urn:microsoft.com/office/officeart/2005/8/layout/hList1"/>
    <dgm:cxn modelId="{4A7F33EC-FFE9-4295-87F2-69E9744BF8F4}" type="presParOf" srcId="{EBEB68A5-7A82-4B05-B414-3C6D6F5DB427}" destId="{8AEC201A-1E8E-4DE0-97BA-E092AE47E940}" srcOrd="9" destOrd="0" presId="urn:microsoft.com/office/officeart/2005/8/layout/hList1"/>
    <dgm:cxn modelId="{32468C29-F3EC-45D6-8C35-82283AC984BF}" type="presParOf" srcId="{EBEB68A5-7A82-4B05-B414-3C6D6F5DB427}" destId="{7A193982-67F9-479E-9BA3-2C2C09F5DC49}" srcOrd="10" destOrd="0" presId="urn:microsoft.com/office/officeart/2005/8/layout/hList1"/>
    <dgm:cxn modelId="{15A6E48D-B0BD-4163-ABBA-9EC928142A54}" type="presParOf" srcId="{7A193982-67F9-479E-9BA3-2C2C09F5DC49}" destId="{BB7644A7-6337-4BA6-A14D-30A0C0BF606B}" srcOrd="0" destOrd="0" presId="urn:microsoft.com/office/officeart/2005/8/layout/hList1"/>
    <dgm:cxn modelId="{15598B19-9E71-4987-9A10-0EBC8CED9F8C}" type="presParOf" srcId="{7A193982-67F9-479E-9BA3-2C2C09F5DC49}" destId="{17387AC4-1884-4777-AD73-18CBB24354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CC70427-DD1B-474E-A80D-D892BBEDF4E5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18960FAC-7742-4C67-9296-DD927E3B5A14}">
      <dgm:prSet phldrT="[텍스트]"/>
      <dgm:spPr/>
      <dgm:t>
        <a:bodyPr/>
        <a:lstStyle/>
        <a:p>
          <a:pPr latinLnBrk="1"/>
          <a:r>
            <a:rPr lang="en-US" altLang="ko-KR" dirty="0"/>
            <a:t>CCS</a:t>
          </a:r>
        </a:p>
        <a:p>
          <a:pPr latinLnBrk="1"/>
          <a:r>
            <a:rPr lang="ko-KR" altLang="en-US" dirty="0"/>
            <a:t>릴교환</a:t>
          </a:r>
          <a:endParaRPr lang="en-US" altLang="ko-KR" dirty="0"/>
        </a:p>
        <a:p>
          <a:pPr latinLnBrk="1"/>
          <a:r>
            <a:rPr lang="ko-KR" altLang="en-US" dirty="0"/>
            <a:t>풀체크</a:t>
          </a:r>
          <a:endParaRPr lang="en-US" altLang="ko-KR" dirty="0"/>
        </a:p>
      </dgm:t>
    </dgm:pt>
    <dgm:pt modelId="{88F21DE3-23CA-4C06-A0A3-9DACB830CD8E}" type="parTrans" cxnId="{0D3C151D-1BA3-4740-A1A6-77035FE4EC0B}">
      <dgm:prSet/>
      <dgm:spPr/>
      <dgm:t>
        <a:bodyPr/>
        <a:lstStyle/>
        <a:p>
          <a:pPr latinLnBrk="1"/>
          <a:endParaRPr lang="ko-KR" altLang="en-US"/>
        </a:p>
      </dgm:t>
    </dgm:pt>
    <dgm:pt modelId="{F8209E8D-9F90-4B4B-9E98-89E9531ED6A5}" type="sibTrans" cxnId="{0D3C151D-1BA3-4740-A1A6-77035FE4EC0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https://www.lectronics.net/wp-content/uploads/2017/11/SalineLectronics-AreaOverview-111.jpg"/>
        </a:ext>
      </dgm:extLst>
    </dgm:pt>
    <dgm:pt modelId="{72C0DE22-0729-4E7C-BF63-DCA8E4237B4D}" type="pres">
      <dgm:prSet presAssocID="{3CC70427-DD1B-474E-A80D-D892BBEDF4E5}" presName="Name0" presStyleCnt="0">
        <dgm:presLayoutVars>
          <dgm:chMax val="21"/>
          <dgm:chPref val="21"/>
        </dgm:presLayoutVars>
      </dgm:prSet>
      <dgm:spPr/>
    </dgm:pt>
    <dgm:pt modelId="{0654964B-7D8E-4989-B7C6-88E72B16B3CB}" type="pres">
      <dgm:prSet presAssocID="{18960FAC-7742-4C67-9296-DD927E3B5A14}" presName="text1" presStyleCnt="0"/>
      <dgm:spPr/>
    </dgm:pt>
    <dgm:pt modelId="{93EC7C59-11E1-423B-918C-C8AC6EC50507}" type="pres">
      <dgm:prSet presAssocID="{18960FAC-7742-4C67-9296-DD927E3B5A14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E832818-CBFA-4870-B23C-3961FA56B1A6}" type="pres">
      <dgm:prSet presAssocID="{18960FAC-7742-4C67-9296-DD927E3B5A14}" presName="textaccent1" presStyleCnt="0"/>
      <dgm:spPr/>
    </dgm:pt>
    <dgm:pt modelId="{DC57C783-729D-41F5-B58F-9178C7BB2E72}" type="pres">
      <dgm:prSet presAssocID="{18960FAC-7742-4C67-9296-DD927E3B5A14}" presName="accentRepeatNode" presStyleLbl="solidAlignAcc1" presStyleIdx="0" presStyleCnt="2"/>
      <dgm:spPr/>
    </dgm:pt>
    <dgm:pt modelId="{E7BA544C-89A5-48DE-8F63-0837F4B960DD}" type="pres">
      <dgm:prSet presAssocID="{F8209E8D-9F90-4B4B-9E98-89E9531ED6A5}" presName="image1" presStyleCnt="0"/>
      <dgm:spPr/>
    </dgm:pt>
    <dgm:pt modelId="{BDAEEE1E-5618-4AA3-B579-872972BCE066}" type="pres">
      <dgm:prSet presAssocID="{F8209E8D-9F90-4B4B-9E98-89E9531ED6A5}" presName="imageRepeatNode" presStyleLbl="alignAcc1" presStyleIdx="0" presStyleCnt="1"/>
      <dgm:spPr/>
    </dgm:pt>
    <dgm:pt modelId="{07EFD26C-7491-440D-B017-F85FE33F4350}" type="pres">
      <dgm:prSet presAssocID="{F8209E8D-9F90-4B4B-9E98-89E9531ED6A5}" presName="imageaccent1" presStyleCnt="0"/>
      <dgm:spPr/>
    </dgm:pt>
    <dgm:pt modelId="{DB15CCCD-E4DE-4F03-B69D-B58B770D06DC}" type="pres">
      <dgm:prSet presAssocID="{F8209E8D-9F90-4B4B-9E98-89E9531ED6A5}" presName="accentRepeatNode" presStyleLbl="solidAlignAcc1" presStyleIdx="1" presStyleCnt="2"/>
      <dgm:spPr/>
    </dgm:pt>
  </dgm:ptLst>
  <dgm:cxnLst>
    <dgm:cxn modelId="{0D3C151D-1BA3-4740-A1A6-77035FE4EC0B}" srcId="{3CC70427-DD1B-474E-A80D-D892BBEDF4E5}" destId="{18960FAC-7742-4C67-9296-DD927E3B5A14}" srcOrd="0" destOrd="0" parTransId="{88F21DE3-23CA-4C06-A0A3-9DACB830CD8E}" sibTransId="{F8209E8D-9F90-4B4B-9E98-89E9531ED6A5}"/>
    <dgm:cxn modelId="{CA05182B-2DD6-44FB-B8EE-46F7DFDFB509}" type="presOf" srcId="{3CC70427-DD1B-474E-A80D-D892BBEDF4E5}" destId="{72C0DE22-0729-4E7C-BF63-DCA8E4237B4D}" srcOrd="0" destOrd="0" presId="urn:microsoft.com/office/officeart/2008/layout/HexagonCluster"/>
    <dgm:cxn modelId="{A2DBBAB1-7E25-42AB-8DB4-B199DF079990}" type="presOf" srcId="{F8209E8D-9F90-4B4B-9E98-89E9531ED6A5}" destId="{BDAEEE1E-5618-4AA3-B579-872972BCE066}" srcOrd="0" destOrd="0" presId="urn:microsoft.com/office/officeart/2008/layout/HexagonCluster"/>
    <dgm:cxn modelId="{B252F3CF-5D20-4C95-A274-7FC6404A8250}" type="presOf" srcId="{18960FAC-7742-4C67-9296-DD927E3B5A14}" destId="{93EC7C59-11E1-423B-918C-C8AC6EC50507}" srcOrd="0" destOrd="0" presId="urn:microsoft.com/office/officeart/2008/layout/HexagonCluster"/>
    <dgm:cxn modelId="{921A286D-59A0-47EB-AC24-0CCBBBA18169}" type="presParOf" srcId="{72C0DE22-0729-4E7C-BF63-DCA8E4237B4D}" destId="{0654964B-7D8E-4989-B7C6-88E72B16B3CB}" srcOrd="0" destOrd="0" presId="urn:microsoft.com/office/officeart/2008/layout/HexagonCluster"/>
    <dgm:cxn modelId="{536D0B24-ADE1-431A-8535-AAEC99155528}" type="presParOf" srcId="{0654964B-7D8E-4989-B7C6-88E72B16B3CB}" destId="{93EC7C59-11E1-423B-918C-C8AC6EC50507}" srcOrd="0" destOrd="0" presId="urn:microsoft.com/office/officeart/2008/layout/HexagonCluster"/>
    <dgm:cxn modelId="{68EE467C-65BF-42EE-8D7E-5FEC1BDF6BD5}" type="presParOf" srcId="{72C0DE22-0729-4E7C-BF63-DCA8E4237B4D}" destId="{CE832818-CBFA-4870-B23C-3961FA56B1A6}" srcOrd="1" destOrd="0" presId="urn:microsoft.com/office/officeart/2008/layout/HexagonCluster"/>
    <dgm:cxn modelId="{9636EF5B-FBA3-416D-BC6E-CFBA10B808DA}" type="presParOf" srcId="{CE832818-CBFA-4870-B23C-3961FA56B1A6}" destId="{DC57C783-729D-41F5-B58F-9178C7BB2E72}" srcOrd="0" destOrd="0" presId="urn:microsoft.com/office/officeart/2008/layout/HexagonCluster"/>
    <dgm:cxn modelId="{FFD5D05D-2DAF-45A4-9966-95FC17DF8C41}" type="presParOf" srcId="{72C0DE22-0729-4E7C-BF63-DCA8E4237B4D}" destId="{E7BA544C-89A5-48DE-8F63-0837F4B960DD}" srcOrd="2" destOrd="0" presId="urn:microsoft.com/office/officeart/2008/layout/HexagonCluster"/>
    <dgm:cxn modelId="{C6569506-CBA3-4EA9-B348-DD3C68AF3ECF}" type="presParOf" srcId="{E7BA544C-89A5-48DE-8F63-0837F4B960DD}" destId="{BDAEEE1E-5618-4AA3-B579-872972BCE066}" srcOrd="0" destOrd="0" presId="urn:microsoft.com/office/officeart/2008/layout/HexagonCluster"/>
    <dgm:cxn modelId="{CB87A570-40E1-4691-A844-BF31FF7788A6}" type="presParOf" srcId="{72C0DE22-0729-4E7C-BF63-DCA8E4237B4D}" destId="{07EFD26C-7491-440D-B017-F85FE33F4350}" srcOrd="3" destOrd="0" presId="urn:microsoft.com/office/officeart/2008/layout/HexagonCluster"/>
    <dgm:cxn modelId="{A9F23333-DAFF-47DC-9111-58C3FEB5D0AC}" type="presParOf" srcId="{07EFD26C-7491-440D-B017-F85FE33F4350}" destId="{DB15CCCD-E4DE-4F03-B69D-B58B770D06D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794311D-2C96-483E-A886-EE148DD7A9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31FC832-39EF-484B-8AB5-872387872D3C}">
      <dgm:prSet phldrT="[텍스트]" custT="1"/>
      <dgm:spPr/>
      <dgm:t>
        <a:bodyPr/>
        <a:lstStyle/>
        <a:p>
          <a:pPr latinLnBrk="1"/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CCS</a:t>
          </a:r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175B45F-3F10-43D9-BBBF-4E43DB8A2296}" type="parTrans" cxnId="{A8926373-14CE-49F1-B66E-9B455C8E379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02BD84-E134-42B6-AA3C-4117E8970823}" type="sibTrans" cxnId="{A8926373-14CE-49F1-B66E-9B455C8E379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5B6A0CE-2E30-483B-95C1-E24868B3B25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피더레이아웃체크</a:t>
          </a:r>
        </a:p>
      </dgm:t>
    </dgm:pt>
    <dgm:pt modelId="{5F7A08F0-2916-4F1E-B628-263DE1553C1C}" type="parTrans" cxnId="{D7F644FB-C797-45AE-A970-42160AA5203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FF657F-1966-4D95-897D-567D8607D4B5}" type="sibTrans" cxnId="{D7F644FB-C797-45AE-A970-42160AA5203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CCCB9FE-43D5-4497-A401-08280A9E04A7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릴교환</a:t>
          </a:r>
        </a:p>
      </dgm:t>
    </dgm:pt>
    <dgm:pt modelId="{AACFDACE-63DB-457F-940C-AAABCC81F242}" type="parTrans" cxnId="{B9FE828F-DB80-4708-A1AE-A5E9B9938884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729929-9DAB-4156-BE60-4F7C2CF983BA}" type="sibTrans" cxnId="{B9FE828F-DB80-4708-A1AE-A5E9B9938884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E87F09-AC32-46DD-8020-C2A5D28EBE2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피더레이아웃체크</a:t>
          </a:r>
        </a:p>
      </dgm:t>
    </dgm:pt>
    <dgm:pt modelId="{8010A817-C44A-4974-A207-76A128FA0F08}" type="parTrans" cxnId="{3F6422ED-1B43-4179-B43E-4248B6850CE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616DC64-F136-40BD-A266-F036A997874C}" type="sibTrans" cxnId="{3F6422ED-1B43-4179-B43E-4248B6850CE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7EF5246-B4C4-4DFB-9808-17A2CF2D93A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이전자재교환이력체크</a:t>
          </a:r>
        </a:p>
      </dgm:t>
    </dgm:pt>
    <dgm:pt modelId="{26589E89-0929-4083-BBB8-CFAE0E60D1F3}" type="parTrans" cxnId="{EEAD308C-0169-42FB-ABB2-EFB3E562D472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0BF3BF-5958-4362-947B-32513D539571}" type="sibTrans" cxnId="{EEAD308C-0169-42FB-ABB2-EFB3E562D472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F211D9C-52C2-41CC-B97F-BB5D3C96F537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</a:t>
          </a:r>
        </a:p>
      </dgm:t>
    </dgm:pt>
    <dgm:pt modelId="{7F1A3294-06E2-4B8F-B41F-15C0537198A3}" type="parTrans" cxnId="{31E7DDD3-C242-4444-B676-471D02235B0E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503411-56F8-40BA-A12F-1FF7AE7A2DEB}" type="sibTrans" cxnId="{31E7DDD3-C242-4444-B676-471D02235B0E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ED96CC-044E-43ED-A1C9-2FD009260E1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 체크</a:t>
          </a:r>
        </a:p>
      </dgm:t>
    </dgm:pt>
    <dgm:pt modelId="{5E658852-0B0E-4CBD-9FEF-3AAF837A3F48}" type="parTrans" cxnId="{1CDBF9C2-94AE-4899-9358-96C9D1CFC539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AF2933-EE82-40B9-87F6-2ACF14199851}" type="sibTrans" cxnId="{1CDBF9C2-94AE-4899-9358-96C9D1CFC539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906A76-22F2-4B26-8E0B-D693D33AC511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라인매치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rPr>
            <a:t>모델매치 체크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D247B55-6F68-481B-BDBB-CA8D1422261E}" type="parTrans" cxnId="{5C73CCC5-043C-4FE3-B102-90395C5707A3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7CFBB0-B09B-4EFD-B29E-1AE2C5057F84}" type="sibTrans" cxnId="{5C73CCC5-043C-4FE3-B102-90395C5707A3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4BB2B6-29F5-43E0-876D-F099C56CEDA1}">
      <dgm:prSet phldrT="[텍스트]" custT="1"/>
      <dgm:spPr/>
      <dgm:t>
        <a:bodyPr/>
        <a:lstStyle/>
        <a:p>
          <a:pPr latinLnBrk="1"/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rPr>
            <a:t>시간체크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C3CD3E6-DF97-4D4C-9FF7-BD7C90F7EC57}" type="parTrans" cxnId="{F19BE2EE-B9E3-4D4E-8D93-4E66723F261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ED4AEA-FAE6-4228-A76E-B6538A22978E}" type="sibTrans" cxnId="{F19BE2EE-B9E3-4D4E-8D93-4E66723F2610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FCB0F35-AEA9-4C17-A4D7-D17D28C847B4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출고이력 체크</a:t>
          </a:r>
        </a:p>
      </dgm:t>
    </dgm:pt>
    <dgm:pt modelId="{6DB80A62-BE47-40D6-8D6E-58ED17AF0465}" type="parTrans" cxnId="{DFE54A86-F169-4999-A123-A6096ED5FAA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2758FF-5203-45EE-AF03-E47F63F1DA53}" type="sibTrans" cxnId="{DFE54A86-F169-4999-A123-A6096ED5FAAF}">
      <dgm:prSet/>
      <dgm:spPr/>
      <dgm:t>
        <a:bodyPr/>
        <a:lstStyle/>
        <a:p>
          <a:pPr latinLnBrk="1"/>
          <a:endParaRPr lang="ko-KR" altLang="en-US" sz="16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14663D1-2A3C-4529-BCF4-D395DFD2C59A}">
      <dgm:prSet phldrT="[텍스트]" custT="1"/>
      <dgm:spPr/>
      <dgm:t>
        <a:bodyPr/>
        <a:lstStyle/>
        <a:p>
          <a:pPr latinLnBrk="1"/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A0DBFF-9354-4954-84E7-FB61AE61964E}" type="parTrans" cxnId="{C256A169-46C8-48D2-B537-F0E51FED7777}">
      <dgm:prSet/>
      <dgm:spPr/>
      <dgm:t>
        <a:bodyPr/>
        <a:lstStyle/>
        <a:p>
          <a:pPr latinLnBrk="1"/>
          <a:endParaRPr lang="ko-KR" altLang="en-US" sz="1600"/>
        </a:p>
      </dgm:t>
    </dgm:pt>
    <dgm:pt modelId="{CBBD3BBA-9740-408A-B36F-152E6E37B6FA}" type="sibTrans" cxnId="{C256A169-46C8-48D2-B537-F0E51FED7777}">
      <dgm:prSet/>
      <dgm:spPr/>
      <dgm:t>
        <a:bodyPr/>
        <a:lstStyle/>
        <a:p>
          <a:pPr latinLnBrk="1"/>
          <a:endParaRPr lang="ko-KR" altLang="en-US" sz="1600"/>
        </a:p>
      </dgm:t>
    </dgm:pt>
    <dgm:pt modelId="{C20583CC-4EDB-4C38-822A-5143D87ECB72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신자재 출고이력 체크</a:t>
          </a:r>
        </a:p>
      </dgm:t>
    </dgm:pt>
    <dgm:pt modelId="{49A4054A-FB9B-4CB1-96D6-E4490FFFAA33}" type="parTrans" cxnId="{0B0A7594-7367-4D3D-8C22-5E7BEF2A6B31}">
      <dgm:prSet/>
      <dgm:spPr/>
      <dgm:t>
        <a:bodyPr/>
        <a:lstStyle/>
        <a:p>
          <a:pPr latinLnBrk="1"/>
          <a:endParaRPr lang="ko-KR" altLang="en-US" sz="1600"/>
        </a:p>
      </dgm:t>
    </dgm:pt>
    <dgm:pt modelId="{70F12A14-0A0E-4AC7-85B2-2205F1D3C9D6}" type="sibTrans" cxnId="{0B0A7594-7367-4D3D-8C22-5E7BEF2A6B31}">
      <dgm:prSet/>
      <dgm:spPr/>
      <dgm:t>
        <a:bodyPr/>
        <a:lstStyle/>
        <a:p>
          <a:pPr latinLnBrk="1"/>
          <a:endParaRPr lang="ko-KR" altLang="en-US" sz="1600"/>
        </a:p>
      </dgm:t>
    </dgm:pt>
    <dgm:pt modelId="{CB399351-A87B-4C41-B496-1B2D6169E7D9}">
      <dgm:prSet phldrT="[텍스트]" custT="1"/>
      <dgm:spPr/>
      <dgm:t>
        <a:bodyPr/>
        <a:lstStyle/>
        <a:p>
          <a:pPr latinLnBrk="1"/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2B1D765-AE96-4DC9-B301-FEEF3B557ED1}" type="parTrans" cxnId="{E2EF826F-0597-467D-A2D9-5F953D1B4310}">
      <dgm:prSet/>
      <dgm:spPr/>
      <dgm:t>
        <a:bodyPr/>
        <a:lstStyle/>
        <a:p>
          <a:pPr latinLnBrk="1"/>
          <a:endParaRPr lang="ko-KR" altLang="en-US" sz="1600"/>
        </a:p>
      </dgm:t>
    </dgm:pt>
    <dgm:pt modelId="{586A9CBA-954F-491B-9CA6-F4546D5D0F09}" type="sibTrans" cxnId="{E2EF826F-0597-467D-A2D9-5F953D1B4310}">
      <dgm:prSet/>
      <dgm:spPr/>
      <dgm:t>
        <a:bodyPr/>
        <a:lstStyle/>
        <a:p>
          <a:pPr latinLnBrk="1"/>
          <a:endParaRPr lang="ko-KR" altLang="en-US" sz="1600"/>
        </a:p>
      </dgm:t>
    </dgm:pt>
    <dgm:pt modelId="{9AB77A37-CC46-49F7-B8B4-F64950ECE6C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 오부착 체크</a:t>
          </a:r>
        </a:p>
      </dgm:t>
    </dgm:pt>
    <dgm:pt modelId="{19644E54-F9E9-4D42-8920-DE5B04325D85}" type="parTrans" cxnId="{D1066E84-3491-4F4F-9369-6BF88D62C5B2}">
      <dgm:prSet/>
      <dgm:spPr/>
      <dgm:t>
        <a:bodyPr/>
        <a:lstStyle/>
        <a:p>
          <a:pPr latinLnBrk="1"/>
          <a:endParaRPr lang="ko-KR" altLang="en-US" sz="1600"/>
        </a:p>
      </dgm:t>
    </dgm:pt>
    <dgm:pt modelId="{F05AA34C-9A15-4D7A-A0AD-54637F66CA81}" type="sibTrans" cxnId="{D1066E84-3491-4F4F-9369-6BF88D62C5B2}">
      <dgm:prSet/>
      <dgm:spPr/>
      <dgm:t>
        <a:bodyPr/>
        <a:lstStyle/>
        <a:p>
          <a:pPr latinLnBrk="1"/>
          <a:endParaRPr lang="ko-KR" altLang="en-US" sz="1600"/>
        </a:p>
      </dgm:t>
    </dgm:pt>
    <dgm:pt modelId="{DCFBFA30-749A-4D9A-9403-591C9912B7E7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라인매치</a:t>
          </a:r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rPr>
            <a:t>모델 매치체크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5DEA116-57E2-4F01-B71C-26DF772C8A7D}" type="parTrans" cxnId="{84A264BD-6A9B-4A64-A3A2-54377A87910C}">
      <dgm:prSet/>
      <dgm:spPr/>
      <dgm:t>
        <a:bodyPr/>
        <a:lstStyle/>
        <a:p>
          <a:pPr latinLnBrk="1"/>
          <a:endParaRPr lang="ko-KR" altLang="en-US" sz="1600"/>
        </a:p>
      </dgm:t>
    </dgm:pt>
    <dgm:pt modelId="{3BE8A05E-D218-4382-8CC7-0E27468DB1F1}" type="sibTrans" cxnId="{84A264BD-6A9B-4A64-A3A2-54377A87910C}">
      <dgm:prSet/>
      <dgm:spPr/>
      <dgm:t>
        <a:bodyPr/>
        <a:lstStyle/>
        <a:p>
          <a:pPr latinLnBrk="1"/>
          <a:endParaRPr lang="ko-KR" altLang="en-US" sz="1600"/>
        </a:p>
      </dgm:t>
    </dgm:pt>
    <dgm:pt modelId="{F09F26E1-A4A4-4DEB-B35E-DDF1987662D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오부착 체크</a:t>
          </a:r>
        </a:p>
      </dgm:t>
    </dgm:pt>
    <dgm:pt modelId="{EF8801BE-9CFC-4626-BE02-7638896A3F37}" type="parTrans" cxnId="{FC729CD9-7CAF-4D14-A85B-58F128F8D139}">
      <dgm:prSet/>
      <dgm:spPr/>
      <dgm:t>
        <a:bodyPr/>
        <a:lstStyle/>
        <a:p>
          <a:pPr latinLnBrk="1"/>
          <a:endParaRPr lang="ko-KR" altLang="en-US" sz="1600"/>
        </a:p>
      </dgm:t>
    </dgm:pt>
    <dgm:pt modelId="{1DACBA3D-3D14-4449-AA45-05B25ABEE9DA}" type="sibTrans" cxnId="{FC729CD9-7CAF-4D14-A85B-58F128F8D139}">
      <dgm:prSet/>
      <dgm:spPr/>
      <dgm:t>
        <a:bodyPr/>
        <a:lstStyle/>
        <a:p>
          <a:pPr latinLnBrk="1"/>
          <a:endParaRPr lang="ko-KR" altLang="en-US" sz="1600"/>
        </a:p>
      </dgm:t>
    </dgm:pt>
    <dgm:pt modelId="{83FDC79D-B4C8-4EE4-A196-7825D6CBB214}">
      <dgm:prSet phldrT="[텍스트]" custT="1"/>
      <dgm:spPr/>
      <dgm:t>
        <a:bodyPr/>
        <a:lstStyle/>
        <a:p>
          <a:pPr latinLnBrk="1"/>
          <a:r>
            <a: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rPr>
            <a:t>시간체크</a:t>
          </a:r>
          <a:endParaRPr lang="ko-KR" altLang="en-US" sz="16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4EC9F-63C8-46BF-8510-32B0070A5D1F}" type="parTrans" cxnId="{93B0DE22-5EC0-4C33-8890-D26D84634E39}">
      <dgm:prSet/>
      <dgm:spPr/>
      <dgm:t>
        <a:bodyPr/>
        <a:lstStyle/>
        <a:p>
          <a:pPr latinLnBrk="1"/>
          <a:endParaRPr lang="ko-KR" altLang="en-US" sz="1600"/>
        </a:p>
      </dgm:t>
    </dgm:pt>
    <dgm:pt modelId="{6CFCA587-2A03-42C8-84B8-56A2D5DA4FC9}" type="sibTrans" cxnId="{93B0DE22-5EC0-4C33-8890-D26D84634E39}">
      <dgm:prSet/>
      <dgm:spPr/>
      <dgm:t>
        <a:bodyPr/>
        <a:lstStyle/>
        <a:p>
          <a:pPr latinLnBrk="1"/>
          <a:endParaRPr lang="ko-KR" altLang="en-US" sz="1600"/>
        </a:p>
      </dgm:t>
    </dgm:pt>
    <dgm:pt modelId="{EBEB68A5-7A82-4B05-B414-3C6D6F5DB427}" type="pres">
      <dgm:prSet presAssocID="{7794311D-2C96-483E-A886-EE148DD7A9F8}" presName="Name0" presStyleCnt="0">
        <dgm:presLayoutVars>
          <dgm:dir/>
          <dgm:animLvl val="lvl"/>
          <dgm:resizeHandles val="exact"/>
        </dgm:presLayoutVars>
      </dgm:prSet>
      <dgm:spPr/>
    </dgm:pt>
    <dgm:pt modelId="{686A4D6C-A60E-4117-8609-9A8299186254}" type="pres">
      <dgm:prSet presAssocID="{F31FC832-39EF-484B-8AB5-872387872D3C}" presName="composite" presStyleCnt="0"/>
      <dgm:spPr/>
    </dgm:pt>
    <dgm:pt modelId="{6460C9BC-4847-49E3-AA2B-F64251D38A77}" type="pres">
      <dgm:prSet presAssocID="{F31FC832-39EF-484B-8AB5-872387872D3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A480473-B01B-4AA3-9962-BAA1B43F2AFA}" type="pres">
      <dgm:prSet presAssocID="{F31FC832-39EF-484B-8AB5-872387872D3C}" presName="desTx" presStyleLbl="alignAccFollowNode1" presStyleIdx="0" presStyleCnt="3">
        <dgm:presLayoutVars>
          <dgm:bulletEnabled val="1"/>
        </dgm:presLayoutVars>
      </dgm:prSet>
      <dgm:spPr/>
    </dgm:pt>
    <dgm:pt modelId="{713BBE99-7F0E-4B9B-AEAC-00464BB94BF3}" type="pres">
      <dgm:prSet presAssocID="{7002BD84-E134-42B6-AA3C-4117E8970823}" presName="space" presStyleCnt="0"/>
      <dgm:spPr/>
    </dgm:pt>
    <dgm:pt modelId="{84BFC0BA-B490-4E5E-AB0F-B56B6C9DA38F}" type="pres">
      <dgm:prSet presAssocID="{CCCCB9FE-43D5-4497-A401-08280A9E04A7}" presName="composite" presStyleCnt="0"/>
      <dgm:spPr/>
    </dgm:pt>
    <dgm:pt modelId="{5FB97AE9-EBD4-4B68-8D1D-6EDD0E4D6564}" type="pres">
      <dgm:prSet presAssocID="{CCCCB9FE-43D5-4497-A401-08280A9E04A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E1770EB-692A-4452-B721-758C9E5BD4DD}" type="pres">
      <dgm:prSet presAssocID="{CCCCB9FE-43D5-4497-A401-08280A9E04A7}" presName="desTx" presStyleLbl="alignAccFollowNode1" presStyleIdx="1" presStyleCnt="3">
        <dgm:presLayoutVars>
          <dgm:bulletEnabled val="1"/>
        </dgm:presLayoutVars>
      </dgm:prSet>
      <dgm:spPr/>
    </dgm:pt>
    <dgm:pt modelId="{3E8D1913-D434-45CE-91B9-BF63AA55B303}" type="pres">
      <dgm:prSet presAssocID="{3E729929-9DAB-4156-BE60-4F7C2CF983BA}" presName="space" presStyleCnt="0"/>
      <dgm:spPr/>
    </dgm:pt>
    <dgm:pt modelId="{5C418640-8E8D-4539-9152-5D5517BEE115}" type="pres">
      <dgm:prSet presAssocID="{3F211D9C-52C2-41CC-B97F-BB5D3C96F537}" presName="composite" presStyleCnt="0"/>
      <dgm:spPr/>
    </dgm:pt>
    <dgm:pt modelId="{7BA9A7F5-3AE8-4936-A626-4065F0FE1BA8}" type="pres">
      <dgm:prSet presAssocID="{3F211D9C-52C2-41CC-B97F-BB5D3C96F53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FE53E8-F91F-4A74-8B70-E8A0D7EE6C20}" type="pres">
      <dgm:prSet presAssocID="{3F211D9C-52C2-41CC-B97F-BB5D3C96F53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0149B14-D6CF-4C61-8FFC-2043E9C086FB}" type="presOf" srcId="{95B6A0CE-2E30-483B-95C1-E24868B3B256}" destId="{9A480473-B01B-4AA3-9962-BAA1B43F2AFA}" srcOrd="0" destOrd="0" presId="urn:microsoft.com/office/officeart/2005/8/layout/hList1"/>
    <dgm:cxn modelId="{7B4D371F-31E4-4E15-9882-A7DA9D2C69DA}" type="presOf" srcId="{3F211D9C-52C2-41CC-B97F-BB5D3C96F537}" destId="{7BA9A7F5-3AE8-4936-A626-4065F0FE1BA8}" srcOrd="0" destOrd="0" presId="urn:microsoft.com/office/officeart/2005/8/layout/hList1"/>
    <dgm:cxn modelId="{93B0DE22-5EC0-4C33-8890-D26D84634E39}" srcId="{CCCCB9FE-43D5-4497-A401-08280A9E04A7}" destId="{83FDC79D-B4C8-4EE4-A196-7825D6CBB214}" srcOrd="5" destOrd="0" parTransId="{F934EC9F-63C8-46BF-8510-32B0070A5D1F}" sibTransId="{6CFCA587-2A03-42C8-84B8-56A2D5DA4FC9}"/>
    <dgm:cxn modelId="{C10ECE26-56B3-4FFC-807F-ACCCDD96BFF5}" type="presOf" srcId="{C5906A76-22F2-4B26-8E0B-D693D33AC511}" destId="{9A480473-B01B-4AA3-9962-BAA1B43F2AFA}" srcOrd="0" destOrd="1" presId="urn:microsoft.com/office/officeart/2005/8/layout/hList1"/>
    <dgm:cxn modelId="{EBB2C131-26C4-4951-996C-47A0890DBD84}" type="presOf" srcId="{83FDC79D-B4C8-4EE4-A196-7825D6CBB214}" destId="{FE1770EB-692A-4452-B721-758C9E5BD4DD}" srcOrd="0" destOrd="5" presId="urn:microsoft.com/office/officeart/2005/8/layout/hList1"/>
    <dgm:cxn modelId="{39D5B536-7E52-4D26-A9D8-F31A7B67F66F}" type="presOf" srcId="{48E87F09-AC32-46DD-8020-C2A5D28EBE2A}" destId="{FE1770EB-692A-4452-B721-758C9E5BD4DD}" srcOrd="0" destOrd="0" presId="urn:microsoft.com/office/officeart/2005/8/layout/hList1"/>
    <dgm:cxn modelId="{AA7D305D-4071-4B5B-AA39-A7F5C8907E1D}" type="presOf" srcId="{EFCB0F35-AEA9-4C17-A4D7-D17D28C847B4}" destId="{9A480473-B01B-4AA3-9962-BAA1B43F2AFA}" srcOrd="0" destOrd="3" presId="urn:microsoft.com/office/officeart/2005/8/layout/hList1"/>
    <dgm:cxn modelId="{6C71B164-997D-4509-9EF5-D2296347A7B3}" type="presOf" srcId="{E14663D1-2A3C-4529-BCF4-D395DFD2C59A}" destId="{FE1770EB-692A-4452-B721-758C9E5BD4DD}" srcOrd="0" destOrd="7" presId="urn:microsoft.com/office/officeart/2005/8/layout/hList1"/>
    <dgm:cxn modelId="{DDC22149-1BC2-49B3-8845-3951B1803C3D}" type="presOf" srcId="{7794311D-2C96-483E-A886-EE148DD7A9F8}" destId="{EBEB68A5-7A82-4B05-B414-3C6D6F5DB427}" srcOrd="0" destOrd="0" presId="urn:microsoft.com/office/officeart/2005/8/layout/hList1"/>
    <dgm:cxn modelId="{C256A169-46C8-48D2-B537-F0E51FED7777}" srcId="{CCCCB9FE-43D5-4497-A401-08280A9E04A7}" destId="{E14663D1-2A3C-4529-BCF4-D395DFD2C59A}" srcOrd="7" destOrd="0" parTransId="{0BA0DBFF-9354-4954-84E7-FB61AE61964E}" sibTransId="{CBBD3BBA-9740-408A-B36F-152E6E37B6FA}"/>
    <dgm:cxn modelId="{9E91BF6B-6512-428A-84B2-D3B475E20033}" type="presOf" srcId="{9AB77A37-CC46-49F7-B8B4-F64950ECE6C5}" destId="{9A480473-B01B-4AA3-9962-BAA1B43F2AFA}" srcOrd="0" destOrd="4" presId="urn:microsoft.com/office/officeart/2005/8/layout/hList1"/>
    <dgm:cxn modelId="{9985BC6D-2E7B-479A-B0D6-2F521CFB66C6}" type="presOf" srcId="{DCFBFA30-749A-4D9A-9403-591C9912B7E7}" destId="{FE1770EB-692A-4452-B721-758C9E5BD4DD}" srcOrd="0" destOrd="3" presId="urn:microsoft.com/office/officeart/2005/8/layout/hList1"/>
    <dgm:cxn modelId="{8E6A714F-FF72-4864-9992-C38D8F297D55}" type="presOf" srcId="{CCCCB9FE-43D5-4497-A401-08280A9E04A7}" destId="{5FB97AE9-EBD4-4B68-8D1D-6EDD0E4D6564}" srcOrd="0" destOrd="0" presId="urn:microsoft.com/office/officeart/2005/8/layout/hList1"/>
    <dgm:cxn modelId="{E2EF826F-0597-467D-A2D9-5F953D1B4310}" srcId="{CCCCB9FE-43D5-4497-A401-08280A9E04A7}" destId="{CB399351-A87B-4C41-B496-1B2D6169E7D9}" srcOrd="6" destOrd="0" parTransId="{F2B1D765-AE96-4DC9-B301-FEEF3B557ED1}" sibTransId="{586A9CBA-954F-491B-9CA6-F4546D5D0F09}"/>
    <dgm:cxn modelId="{A8926373-14CE-49F1-B66E-9B455C8E3790}" srcId="{7794311D-2C96-483E-A886-EE148DD7A9F8}" destId="{F31FC832-39EF-484B-8AB5-872387872D3C}" srcOrd="0" destOrd="0" parTransId="{A175B45F-3F10-43D9-BBBF-4E43DB8A2296}" sibTransId="{7002BD84-E134-42B6-AA3C-4117E8970823}"/>
    <dgm:cxn modelId="{FAEA4956-B97E-43A9-AB32-1FB4E16E6FD2}" type="presOf" srcId="{C20583CC-4EDB-4C38-822A-5143D87ECB72}" destId="{FE1770EB-692A-4452-B721-758C9E5BD4DD}" srcOrd="0" destOrd="2" presId="urn:microsoft.com/office/officeart/2005/8/layout/hList1"/>
    <dgm:cxn modelId="{F8E48E82-B550-4421-BEA5-CF95F09A1626}" type="presOf" srcId="{8AED96CC-044E-43ED-A1C9-2FD009260E1A}" destId="{41FE53E8-F91F-4A74-8B70-E8A0D7EE6C20}" srcOrd="0" destOrd="0" presId="urn:microsoft.com/office/officeart/2005/8/layout/hList1"/>
    <dgm:cxn modelId="{D1066E84-3491-4F4F-9369-6BF88D62C5B2}" srcId="{F31FC832-39EF-484B-8AB5-872387872D3C}" destId="{9AB77A37-CC46-49F7-B8B4-F64950ECE6C5}" srcOrd="4" destOrd="0" parTransId="{19644E54-F9E9-4D42-8920-DE5B04325D85}" sibTransId="{F05AA34C-9A15-4D7A-A0AD-54637F66CA81}"/>
    <dgm:cxn modelId="{DFE54A86-F169-4999-A123-A6096ED5FAAF}" srcId="{F31FC832-39EF-484B-8AB5-872387872D3C}" destId="{EFCB0F35-AEA9-4C17-A4D7-D17D28C847B4}" srcOrd="3" destOrd="0" parTransId="{6DB80A62-BE47-40D6-8D6E-58ED17AF0465}" sibTransId="{822758FF-5203-45EE-AF03-E47F63F1DA53}"/>
    <dgm:cxn modelId="{4E501A8A-0D9A-4F27-AF93-7E6287005CF8}" type="presOf" srcId="{F09F26E1-A4A4-4DEB-B35E-DDF1987662DA}" destId="{FE1770EB-692A-4452-B721-758C9E5BD4DD}" srcOrd="0" destOrd="4" presId="urn:microsoft.com/office/officeart/2005/8/layout/hList1"/>
    <dgm:cxn modelId="{EEAD308C-0169-42FB-ABB2-EFB3E562D472}" srcId="{CCCCB9FE-43D5-4497-A401-08280A9E04A7}" destId="{67EF5246-B4C4-4DFB-9808-17A2CF2D93AA}" srcOrd="1" destOrd="0" parTransId="{26589E89-0929-4083-BBB8-CFAE0E60D1F3}" sibTransId="{4D0BF3BF-5958-4362-947B-32513D539571}"/>
    <dgm:cxn modelId="{B9FE828F-DB80-4708-A1AE-A5E9B9938884}" srcId="{7794311D-2C96-483E-A886-EE148DD7A9F8}" destId="{CCCCB9FE-43D5-4497-A401-08280A9E04A7}" srcOrd="1" destOrd="0" parTransId="{AACFDACE-63DB-457F-940C-AAABCC81F242}" sibTransId="{3E729929-9DAB-4156-BE60-4F7C2CF983BA}"/>
    <dgm:cxn modelId="{4C7EF191-973E-4A82-9D4A-D2719F1373ED}" type="presOf" srcId="{F31FC832-39EF-484B-8AB5-872387872D3C}" destId="{6460C9BC-4847-49E3-AA2B-F64251D38A77}" srcOrd="0" destOrd="0" presId="urn:microsoft.com/office/officeart/2005/8/layout/hList1"/>
    <dgm:cxn modelId="{0B0A7594-7367-4D3D-8C22-5E7BEF2A6B31}" srcId="{CCCCB9FE-43D5-4497-A401-08280A9E04A7}" destId="{C20583CC-4EDB-4C38-822A-5143D87ECB72}" srcOrd="2" destOrd="0" parTransId="{49A4054A-FB9B-4CB1-96D6-E4490FFFAA33}" sibTransId="{70F12A14-0A0E-4AC7-85B2-2205F1D3C9D6}"/>
    <dgm:cxn modelId="{84A264BD-6A9B-4A64-A3A2-54377A87910C}" srcId="{CCCCB9FE-43D5-4497-A401-08280A9E04A7}" destId="{DCFBFA30-749A-4D9A-9403-591C9912B7E7}" srcOrd="3" destOrd="0" parTransId="{45DEA116-57E2-4F01-B71C-26DF772C8A7D}" sibTransId="{3BE8A05E-D218-4382-8CC7-0E27468DB1F1}"/>
    <dgm:cxn modelId="{1CDBF9C2-94AE-4899-9358-96C9D1CFC539}" srcId="{3F211D9C-52C2-41CC-B97F-BB5D3C96F537}" destId="{8AED96CC-044E-43ED-A1C9-2FD009260E1A}" srcOrd="0" destOrd="0" parTransId="{5E658852-0B0E-4CBD-9FEF-3AAF837A3F48}" sibTransId="{77AF2933-EE82-40B9-87F6-2ACF14199851}"/>
    <dgm:cxn modelId="{9FE6A1C4-6CF9-4E08-B32D-C0879957E9B4}" type="presOf" srcId="{914BB2B6-29F5-43E0-876D-F099C56CEDA1}" destId="{9A480473-B01B-4AA3-9962-BAA1B43F2AFA}" srcOrd="0" destOrd="2" presId="urn:microsoft.com/office/officeart/2005/8/layout/hList1"/>
    <dgm:cxn modelId="{5C73CCC5-043C-4FE3-B102-90395C5707A3}" srcId="{F31FC832-39EF-484B-8AB5-872387872D3C}" destId="{C5906A76-22F2-4B26-8E0B-D693D33AC511}" srcOrd="1" destOrd="0" parTransId="{3D247B55-6F68-481B-BDBB-CA8D1422261E}" sibTransId="{EE7CFBB0-B09B-4EFD-B29E-1AE2C5057F84}"/>
    <dgm:cxn modelId="{31E7DDD3-C242-4444-B676-471D02235B0E}" srcId="{7794311D-2C96-483E-A886-EE148DD7A9F8}" destId="{3F211D9C-52C2-41CC-B97F-BB5D3C96F537}" srcOrd="2" destOrd="0" parTransId="{7F1A3294-06E2-4B8F-B41F-15C0537198A3}" sibTransId="{11503411-56F8-40BA-A12F-1FF7AE7A2DEB}"/>
    <dgm:cxn modelId="{FC729CD9-7CAF-4D14-A85B-58F128F8D139}" srcId="{CCCCB9FE-43D5-4497-A401-08280A9E04A7}" destId="{F09F26E1-A4A4-4DEB-B35E-DDF1987662DA}" srcOrd="4" destOrd="0" parTransId="{EF8801BE-9CFC-4626-BE02-7638896A3F37}" sibTransId="{1DACBA3D-3D14-4449-AA45-05B25ABEE9DA}"/>
    <dgm:cxn modelId="{D130A3E4-D6A0-4AA2-85DF-A1035B8AE09C}" type="presOf" srcId="{CB399351-A87B-4C41-B496-1B2D6169E7D9}" destId="{FE1770EB-692A-4452-B721-758C9E5BD4DD}" srcOrd="0" destOrd="6" presId="urn:microsoft.com/office/officeart/2005/8/layout/hList1"/>
    <dgm:cxn modelId="{3F6422ED-1B43-4179-B43E-4248B6850CEF}" srcId="{CCCCB9FE-43D5-4497-A401-08280A9E04A7}" destId="{48E87F09-AC32-46DD-8020-C2A5D28EBE2A}" srcOrd="0" destOrd="0" parTransId="{8010A817-C44A-4974-A207-76A128FA0F08}" sibTransId="{C616DC64-F136-40BD-A266-F036A997874C}"/>
    <dgm:cxn modelId="{F19BE2EE-B9E3-4D4E-8D93-4E66723F2610}" srcId="{F31FC832-39EF-484B-8AB5-872387872D3C}" destId="{914BB2B6-29F5-43E0-876D-F099C56CEDA1}" srcOrd="2" destOrd="0" parTransId="{EC3CD3E6-DF97-4D4C-9FF7-BD7C90F7EC57}" sibTransId="{D9ED4AEA-FAE6-4228-A76E-B6538A22978E}"/>
    <dgm:cxn modelId="{827882F5-5821-4D3B-BFA6-DAF9CA4C1254}" type="presOf" srcId="{67EF5246-B4C4-4DFB-9808-17A2CF2D93AA}" destId="{FE1770EB-692A-4452-B721-758C9E5BD4DD}" srcOrd="0" destOrd="1" presId="urn:microsoft.com/office/officeart/2005/8/layout/hList1"/>
    <dgm:cxn modelId="{D7F644FB-C797-45AE-A970-42160AA52030}" srcId="{F31FC832-39EF-484B-8AB5-872387872D3C}" destId="{95B6A0CE-2E30-483B-95C1-E24868B3B256}" srcOrd="0" destOrd="0" parTransId="{5F7A08F0-2916-4F1E-B628-263DE1553C1C}" sibTransId="{03FF657F-1966-4D95-897D-567D8607D4B5}"/>
    <dgm:cxn modelId="{C6758E64-DE5D-473A-A9BB-B201C02FCBF9}" type="presParOf" srcId="{EBEB68A5-7A82-4B05-B414-3C6D6F5DB427}" destId="{686A4D6C-A60E-4117-8609-9A8299186254}" srcOrd="0" destOrd="0" presId="urn:microsoft.com/office/officeart/2005/8/layout/hList1"/>
    <dgm:cxn modelId="{F94A8993-E76E-43A8-B56A-3C91397976AE}" type="presParOf" srcId="{686A4D6C-A60E-4117-8609-9A8299186254}" destId="{6460C9BC-4847-49E3-AA2B-F64251D38A77}" srcOrd="0" destOrd="0" presId="urn:microsoft.com/office/officeart/2005/8/layout/hList1"/>
    <dgm:cxn modelId="{3A846CC0-6762-44F8-9DE3-2CBD77487255}" type="presParOf" srcId="{686A4D6C-A60E-4117-8609-9A8299186254}" destId="{9A480473-B01B-4AA3-9962-BAA1B43F2AFA}" srcOrd="1" destOrd="0" presId="urn:microsoft.com/office/officeart/2005/8/layout/hList1"/>
    <dgm:cxn modelId="{025C7B20-89CA-4119-A31A-709961E56534}" type="presParOf" srcId="{EBEB68A5-7A82-4B05-B414-3C6D6F5DB427}" destId="{713BBE99-7F0E-4B9B-AEAC-00464BB94BF3}" srcOrd="1" destOrd="0" presId="urn:microsoft.com/office/officeart/2005/8/layout/hList1"/>
    <dgm:cxn modelId="{A102D36B-8F32-4E99-B0D5-A5EFDDD31A31}" type="presParOf" srcId="{EBEB68A5-7A82-4B05-B414-3C6D6F5DB427}" destId="{84BFC0BA-B490-4E5E-AB0F-B56B6C9DA38F}" srcOrd="2" destOrd="0" presId="urn:microsoft.com/office/officeart/2005/8/layout/hList1"/>
    <dgm:cxn modelId="{A1976D62-DAC7-4A93-A8E5-4F22642C4146}" type="presParOf" srcId="{84BFC0BA-B490-4E5E-AB0F-B56B6C9DA38F}" destId="{5FB97AE9-EBD4-4B68-8D1D-6EDD0E4D6564}" srcOrd="0" destOrd="0" presId="urn:microsoft.com/office/officeart/2005/8/layout/hList1"/>
    <dgm:cxn modelId="{DE9B48C5-B57B-4055-A7FF-06F64EE223E7}" type="presParOf" srcId="{84BFC0BA-B490-4E5E-AB0F-B56B6C9DA38F}" destId="{FE1770EB-692A-4452-B721-758C9E5BD4DD}" srcOrd="1" destOrd="0" presId="urn:microsoft.com/office/officeart/2005/8/layout/hList1"/>
    <dgm:cxn modelId="{CFA5A2AA-3344-4FF6-A017-5A872B789837}" type="presParOf" srcId="{EBEB68A5-7A82-4B05-B414-3C6D6F5DB427}" destId="{3E8D1913-D434-45CE-91B9-BF63AA55B303}" srcOrd="3" destOrd="0" presId="urn:microsoft.com/office/officeart/2005/8/layout/hList1"/>
    <dgm:cxn modelId="{63F6D2D2-DF72-405B-AEF2-46C773ED577A}" type="presParOf" srcId="{EBEB68A5-7A82-4B05-B414-3C6D6F5DB427}" destId="{5C418640-8E8D-4539-9152-5D5517BEE115}" srcOrd="4" destOrd="0" presId="urn:microsoft.com/office/officeart/2005/8/layout/hList1"/>
    <dgm:cxn modelId="{99B1CAF5-2502-4CAB-B4EF-EA51BDA59058}" type="presParOf" srcId="{5C418640-8E8D-4539-9152-5D5517BEE115}" destId="{7BA9A7F5-3AE8-4936-A626-4065F0FE1BA8}" srcOrd="0" destOrd="0" presId="urn:microsoft.com/office/officeart/2005/8/layout/hList1"/>
    <dgm:cxn modelId="{59160AE6-37C7-415B-AEA9-CFEFF18339BF}" type="presParOf" srcId="{5C418640-8E8D-4539-9152-5D5517BEE115}" destId="{41FE53E8-F91F-4A74-8B70-E8A0D7EE6C2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9F65F4A-445D-4D99-B0C1-599E490ECD10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38D8D9-C003-4772-9F56-8F680059A91B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현장모니터링</a:t>
          </a:r>
        </a:p>
      </dgm:t>
    </dgm:pt>
    <dgm:pt modelId="{362C6B6F-3246-42A1-AAD1-ABA9E6043B06}" type="parTrans" cxnId="{3336D1BB-5F01-4409-B148-E94BABDCBD62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F580C6-2124-476B-BDA4-9101A4BFDE0B}" type="sibTrans" cxnId="{3336D1BB-5F01-4409-B148-E94BABDCBD6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3B19D7-0367-4331-8311-6DB9C9612113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온습도모니터링</a:t>
          </a:r>
        </a:p>
      </dgm:t>
    </dgm:pt>
    <dgm:pt modelId="{281AB94C-D118-43C5-B4CC-44A74929F9DB}" type="parTrans" cxnId="{2C3F76FC-42F5-4D1B-A347-DC0CB720AE7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9D7E6B-D07B-4656-8E93-BF23E5B01EB9}" type="sibTrans" cxnId="{2C3F76FC-42F5-4D1B-A347-DC0CB720AE76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DEFD4B-AEBB-45AC-9547-E09321B49F85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NSNP </a:t>
          </a:r>
          <a:r>
            <a: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rPr>
            <a:t>설치</a:t>
          </a:r>
        </a:p>
      </dgm:t>
    </dgm:pt>
    <dgm:pt modelId="{D0FFBA04-8622-469C-B505-E897BB26C892}" type="parTrans" cxnId="{6BE31A22-4226-42B6-AA8B-542B5E07A4E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B6ECAC-F3F8-44AD-8B08-7E973FF75579}" type="sibTrans" cxnId="{6BE31A22-4226-42B6-AA8B-542B5E07A4EF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484B0B-0D7D-4AED-B561-D7C24587FE2B}" type="pres">
      <dgm:prSet presAssocID="{99F65F4A-445D-4D99-B0C1-599E490ECD10}" presName="Name0" presStyleCnt="0">
        <dgm:presLayoutVars>
          <dgm:chMax val="21"/>
          <dgm:chPref val="21"/>
        </dgm:presLayoutVars>
      </dgm:prSet>
      <dgm:spPr/>
    </dgm:pt>
    <dgm:pt modelId="{FA13C417-51E3-4139-9FF4-1D3DAE2890D2}" type="pres">
      <dgm:prSet presAssocID="{A138D8D9-C003-4772-9F56-8F680059A91B}" presName="text1" presStyleCnt="0"/>
      <dgm:spPr/>
    </dgm:pt>
    <dgm:pt modelId="{7517590E-1529-4901-B25C-C4010DB759CE}" type="pres">
      <dgm:prSet presAssocID="{A138D8D9-C003-4772-9F56-8F680059A91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DB24678-271C-4A70-B5BF-2F6617602504}" type="pres">
      <dgm:prSet presAssocID="{A138D8D9-C003-4772-9F56-8F680059A91B}" presName="textaccent1" presStyleCnt="0"/>
      <dgm:spPr/>
    </dgm:pt>
    <dgm:pt modelId="{4BE3E356-C1F9-4ABC-AB2B-E67A9A429063}" type="pres">
      <dgm:prSet presAssocID="{A138D8D9-C003-4772-9F56-8F680059A91B}" presName="accentRepeatNode" presStyleLbl="solidAlignAcc1" presStyleIdx="0" presStyleCnt="6"/>
      <dgm:spPr/>
    </dgm:pt>
    <dgm:pt modelId="{A593CE48-C877-42C1-8BEA-E0E156751871}" type="pres">
      <dgm:prSet presAssocID="{3CF580C6-2124-476B-BDA4-9101A4BFDE0B}" presName="image1" presStyleCnt="0"/>
      <dgm:spPr/>
    </dgm:pt>
    <dgm:pt modelId="{1ED30D99-33EB-4AAA-A074-7FE601807F10}" type="pres">
      <dgm:prSet presAssocID="{3CF580C6-2124-476B-BDA4-9101A4BFDE0B}" presName="imageRepeatNode" presStyleLbl="alignAcc1" presStyleIdx="0" presStyleCnt="3"/>
      <dgm:spPr/>
    </dgm:pt>
    <dgm:pt modelId="{C1CDDF69-1EC4-44B5-9E61-CBCF885FE0D2}" type="pres">
      <dgm:prSet presAssocID="{3CF580C6-2124-476B-BDA4-9101A4BFDE0B}" presName="imageaccent1" presStyleCnt="0"/>
      <dgm:spPr/>
    </dgm:pt>
    <dgm:pt modelId="{80072410-0CCA-4827-850F-8E38216577B7}" type="pres">
      <dgm:prSet presAssocID="{3CF580C6-2124-476B-BDA4-9101A4BFDE0B}" presName="accentRepeatNode" presStyleLbl="solidAlignAcc1" presStyleIdx="1" presStyleCnt="6"/>
      <dgm:spPr/>
    </dgm:pt>
    <dgm:pt modelId="{74510905-ABFE-4DBC-974E-44926ADF8273}" type="pres">
      <dgm:prSet presAssocID="{4B3B19D7-0367-4331-8311-6DB9C9612113}" presName="text2" presStyleCnt="0"/>
      <dgm:spPr/>
    </dgm:pt>
    <dgm:pt modelId="{70AD9F6A-1AE4-47CF-86B6-7823FBBC35AF}" type="pres">
      <dgm:prSet presAssocID="{4B3B19D7-0367-4331-8311-6DB9C9612113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E3749E-A33B-4379-ADB7-B799AD5087CB}" type="pres">
      <dgm:prSet presAssocID="{4B3B19D7-0367-4331-8311-6DB9C9612113}" presName="textaccent2" presStyleCnt="0"/>
      <dgm:spPr/>
    </dgm:pt>
    <dgm:pt modelId="{841B5C31-8AAC-4596-945C-23E4B7966E1E}" type="pres">
      <dgm:prSet presAssocID="{4B3B19D7-0367-4331-8311-6DB9C9612113}" presName="accentRepeatNode" presStyleLbl="solidAlignAcc1" presStyleIdx="2" presStyleCnt="6"/>
      <dgm:spPr/>
    </dgm:pt>
    <dgm:pt modelId="{9004E736-8B33-4D9E-A36D-E97ABBD14D8A}" type="pres">
      <dgm:prSet presAssocID="{DF9D7E6B-D07B-4656-8E93-BF23E5B01EB9}" presName="image2" presStyleCnt="0"/>
      <dgm:spPr/>
    </dgm:pt>
    <dgm:pt modelId="{2C65A098-92DA-4AFB-AE15-CD7BEF63931C}" type="pres">
      <dgm:prSet presAssocID="{DF9D7E6B-D07B-4656-8E93-BF23E5B01EB9}" presName="imageRepeatNode" presStyleLbl="alignAcc1" presStyleIdx="1" presStyleCnt="3"/>
      <dgm:spPr/>
    </dgm:pt>
    <dgm:pt modelId="{61D7E352-D045-4176-BC2C-9DCDAD3F9A79}" type="pres">
      <dgm:prSet presAssocID="{DF9D7E6B-D07B-4656-8E93-BF23E5B01EB9}" presName="imageaccent2" presStyleCnt="0"/>
      <dgm:spPr/>
    </dgm:pt>
    <dgm:pt modelId="{E1E3AACB-7AB0-48C9-BFA1-9A84CA4B5AB6}" type="pres">
      <dgm:prSet presAssocID="{DF9D7E6B-D07B-4656-8E93-BF23E5B01EB9}" presName="accentRepeatNode" presStyleLbl="solidAlignAcc1" presStyleIdx="3" presStyleCnt="6"/>
      <dgm:spPr/>
    </dgm:pt>
    <dgm:pt modelId="{18EAFBF8-83B7-4FBE-9EFA-9E020DF1C21C}" type="pres">
      <dgm:prSet presAssocID="{5CDEFD4B-AEBB-45AC-9547-E09321B49F85}" presName="text3" presStyleCnt="0"/>
      <dgm:spPr/>
    </dgm:pt>
    <dgm:pt modelId="{98BA1206-CDFF-4907-97EF-55400388FC37}" type="pres">
      <dgm:prSet presAssocID="{5CDEFD4B-AEBB-45AC-9547-E09321B49F85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2C686DA-CF26-42DB-B9C5-B842DFC05A0B}" type="pres">
      <dgm:prSet presAssocID="{5CDEFD4B-AEBB-45AC-9547-E09321B49F85}" presName="textaccent3" presStyleCnt="0"/>
      <dgm:spPr/>
    </dgm:pt>
    <dgm:pt modelId="{7884FDC2-B15C-4CEC-8816-0B83B79931E2}" type="pres">
      <dgm:prSet presAssocID="{5CDEFD4B-AEBB-45AC-9547-E09321B49F85}" presName="accentRepeatNode" presStyleLbl="solidAlignAcc1" presStyleIdx="4" presStyleCnt="6"/>
      <dgm:spPr/>
    </dgm:pt>
    <dgm:pt modelId="{020FCC11-AF94-410E-8939-53EBC7BA83AE}" type="pres">
      <dgm:prSet presAssocID="{20B6ECAC-F3F8-44AD-8B08-7E973FF75579}" presName="image3" presStyleCnt="0"/>
      <dgm:spPr/>
    </dgm:pt>
    <dgm:pt modelId="{D9EC6314-122F-4C2E-9347-048F4A7D7DCA}" type="pres">
      <dgm:prSet presAssocID="{20B6ECAC-F3F8-44AD-8B08-7E973FF75579}" presName="imageRepeatNode" presStyleLbl="alignAcc1" presStyleIdx="2" presStyleCnt="3"/>
      <dgm:spPr/>
    </dgm:pt>
    <dgm:pt modelId="{8510BAA3-7A20-4C35-9973-380392807C5D}" type="pres">
      <dgm:prSet presAssocID="{20B6ECAC-F3F8-44AD-8B08-7E973FF75579}" presName="imageaccent3" presStyleCnt="0"/>
      <dgm:spPr/>
    </dgm:pt>
    <dgm:pt modelId="{3C14444F-8799-463C-8D16-1238CA7E4464}" type="pres">
      <dgm:prSet presAssocID="{20B6ECAC-F3F8-44AD-8B08-7E973FF75579}" presName="accentRepeatNode" presStyleLbl="solidAlignAcc1" presStyleIdx="5" presStyleCnt="6"/>
      <dgm:spPr/>
    </dgm:pt>
  </dgm:ptLst>
  <dgm:cxnLst>
    <dgm:cxn modelId="{D1BC3F17-CA71-409A-A9C3-1FF6FE492FE9}" type="presOf" srcId="{A138D8D9-C003-4772-9F56-8F680059A91B}" destId="{7517590E-1529-4901-B25C-C4010DB759CE}" srcOrd="0" destOrd="0" presId="urn:microsoft.com/office/officeart/2008/layout/HexagonCluster"/>
    <dgm:cxn modelId="{28BB7219-DB08-4BF9-B763-1B86D3CA5AE7}" type="presOf" srcId="{99F65F4A-445D-4D99-B0C1-599E490ECD10}" destId="{17484B0B-0D7D-4AED-B561-D7C24587FE2B}" srcOrd="0" destOrd="0" presId="urn:microsoft.com/office/officeart/2008/layout/HexagonCluster"/>
    <dgm:cxn modelId="{6BE31A22-4226-42B6-AA8B-542B5E07A4EF}" srcId="{99F65F4A-445D-4D99-B0C1-599E490ECD10}" destId="{5CDEFD4B-AEBB-45AC-9547-E09321B49F85}" srcOrd="2" destOrd="0" parTransId="{D0FFBA04-8622-469C-B505-E897BB26C892}" sibTransId="{20B6ECAC-F3F8-44AD-8B08-7E973FF75579}"/>
    <dgm:cxn modelId="{D95DBC22-B5E5-49BA-BB78-7882CFFAB6D9}" type="presOf" srcId="{4B3B19D7-0367-4331-8311-6DB9C9612113}" destId="{70AD9F6A-1AE4-47CF-86B6-7823FBBC35AF}" srcOrd="0" destOrd="0" presId="urn:microsoft.com/office/officeart/2008/layout/HexagonCluster"/>
    <dgm:cxn modelId="{65696735-DABD-4455-9A9C-38B92B2C5E3A}" type="presOf" srcId="{20B6ECAC-F3F8-44AD-8B08-7E973FF75579}" destId="{D9EC6314-122F-4C2E-9347-048F4A7D7DCA}" srcOrd="0" destOrd="0" presId="urn:microsoft.com/office/officeart/2008/layout/HexagonCluster"/>
    <dgm:cxn modelId="{8E0E2936-F3AD-41E7-906F-29C79DEE2CF0}" type="presOf" srcId="{DF9D7E6B-D07B-4656-8E93-BF23E5B01EB9}" destId="{2C65A098-92DA-4AFB-AE15-CD7BEF63931C}" srcOrd="0" destOrd="0" presId="urn:microsoft.com/office/officeart/2008/layout/HexagonCluster"/>
    <dgm:cxn modelId="{A09D1791-22D4-400B-B521-BCE93B325B71}" type="presOf" srcId="{5CDEFD4B-AEBB-45AC-9547-E09321B49F85}" destId="{98BA1206-CDFF-4907-97EF-55400388FC37}" srcOrd="0" destOrd="0" presId="urn:microsoft.com/office/officeart/2008/layout/HexagonCluster"/>
    <dgm:cxn modelId="{B4EA3EA0-E00D-4BAF-AA09-E0A284621170}" type="presOf" srcId="{3CF580C6-2124-476B-BDA4-9101A4BFDE0B}" destId="{1ED30D99-33EB-4AAA-A074-7FE601807F10}" srcOrd="0" destOrd="0" presId="urn:microsoft.com/office/officeart/2008/layout/HexagonCluster"/>
    <dgm:cxn modelId="{3336D1BB-5F01-4409-B148-E94BABDCBD62}" srcId="{99F65F4A-445D-4D99-B0C1-599E490ECD10}" destId="{A138D8D9-C003-4772-9F56-8F680059A91B}" srcOrd="0" destOrd="0" parTransId="{362C6B6F-3246-42A1-AAD1-ABA9E6043B06}" sibTransId="{3CF580C6-2124-476B-BDA4-9101A4BFDE0B}"/>
    <dgm:cxn modelId="{2C3F76FC-42F5-4D1B-A347-DC0CB720AE76}" srcId="{99F65F4A-445D-4D99-B0C1-599E490ECD10}" destId="{4B3B19D7-0367-4331-8311-6DB9C9612113}" srcOrd="1" destOrd="0" parTransId="{281AB94C-D118-43C5-B4CC-44A74929F9DB}" sibTransId="{DF9D7E6B-D07B-4656-8E93-BF23E5B01EB9}"/>
    <dgm:cxn modelId="{FD1990EB-963D-4451-B2A8-2BABD6E103BD}" type="presParOf" srcId="{17484B0B-0D7D-4AED-B561-D7C24587FE2B}" destId="{FA13C417-51E3-4139-9FF4-1D3DAE2890D2}" srcOrd="0" destOrd="0" presId="urn:microsoft.com/office/officeart/2008/layout/HexagonCluster"/>
    <dgm:cxn modelId="{5B85EC69-3391-42E9-B689-4003E59F52CA}" type="presParOf" srcId="{FA13C417-51E3-4139-9FF4-1D3DAE2890D2}" destId="{7517590E-1529-4901-B25C-C4010DB759CE}" srcOrd="0" destOrd="0" presId="urn:microsoft.com/office/officeart/2008/layout/HexagonCluster"/>
    <dgm:cxn modelId="{F04410D7-6164-406C-856A-738AB04306AF}" type="presParOf" srcId="{17484B0B-0D7D-4AED-B561-D7C24587FE2B}" destId="{3DB24678-271C-4A70-B5BF-2F6617602504}" srcOrd="1" destOrd="0" presId="urn:microsoft.com/office/officeart/2008/layout/HexagonCluster"/>
    <dgm:cxn modelId="{21DF3157-8C3E-475F-9F72-6E162D09657E}" type="presParOf" srcId="{3DB24678-271C-4A70-B5BF-2F6617602504}" destId="{4BE3E356-C1F9-4ABC-AB2B-E67A9A429063}" srcOrd="0" destOrd="0" presId="urn:microsoft.com/office/officeart/2008/layout/HexagonCluster"/>
    <dgm:cxn modelId="{0AD92536-2C72-4AAF-90AC-49FE40869930}" type="presParOf" srcId="{17484B0B-0D7D-4AED-B561-D7C24587FE2B}" destId="{A593CE48-C877-42C1-8BEA-E0E156751871}" srcOrd="2" destOrd="0" presId="urn:microsoft.com/office/officeart/2008/layout/HexagonCluster"/>
    <dgm:cxn modelId="{44E1C3E6-AF2B-4724-8234-8773B8E8813A}" type="presParOf" srcId="{A593CE48-C877-42C1-8BEA-E0E156751871}" destId="{1ED30D99-33EB-4AAA-A074-7FE601807F10}" srcOrd="0" destOrd="0" presId="urn:microsoft.com/office/officeart/2008/layout/HexagonCluster"/>
    <dgm:cxn modelId="{4AAC077F-5BD7-4C76-8DCC-7994BE8C3034}" type="presParOf" srcId="{17484B0B-0D7D-4AED-B561-D7C24587FE2B}" destId="{C1CDDF69-1EC4-44B5-9E61-CBCF885FE0D2}" srcOrd="3" destOrd="0" presId="urn:microsoft.com/office/officeart/2008/layout/HexagonCluster"/>
    <dgm:cxn modelId="{20E4F1C3-CB41-4CCF-B216-599D81FB1114}" type="presParOf" srcId="{C1CDDF69-1EC4-44B5-9E61-CBCF885FE0D2}" destId="{80072410-0CCA-4827-850F-8E38216577B7}" srcOrd="0" destOrd="0" presId="urn:microsoft.com/office/officeart/2008/layout/HexagonCluster"/>
    <dgm:cxn modelId="{A50B2D13-C8D0-4A2E-B950-A24C25E4D683}" type="presParOf" srcId="{17484B0B-0D7D-4AED-B561-D7C24587FE2B}" destId="{74510905-ABFE-4DBC-974E-44926ADF8273}" srcOrd="4" destOrd="0" presId="urn:microsoft.com/office/officeart/2008/layout/HexagonCluster"/>
    <dgm:cxn modelId="{A583854E-CBE9-49C3-ABC8-41AAF986A6A8}" type="presParOf" srcId="{74510905-ABFE-4DBC-974E-44926ADF8273}" destId="{70AD9F6A-1AE4-47CF-86B6-7823FBBC35AF}" srcOrd="0" destOrd="0" presId="urn:microsoft.com/office/officeart/2008/layout/HexagonCluster"/>
    <dgm:cxn modelId="{CB0C9E96-46A9-41F8-B7AB-235E96635B82}" type="presParOf" srcId="{17484B0B-0D7D-4AED-B561-D7C24587FE2B}" destId="{7DE3749E-A33B-4379-ADB7-B799AD5087CB}" srcOrd="5" destOrd="0" presId="urn:microsoft.com/office/officeart/2008/layout/HexagonCluster"/>
    <dgm:cxn modelId="{C2C630BD-89AE-4550-909F-A168AD857F8E}" type="presParOf" srcId="{7DE3749E-A33B-4379-ADB7-B799AD5087CB}" destId="{841B5C31-8AAC-4596-945C-23E4B7966E1E}" srcOrd="0" destOrd="0" presId="urn:microsoft.com/office/officeart/2008/layout/HexagonCluster"/>
    <dgm:cxn modelId="{E4084765-ED69-4F73-8305-D7AC88F01D8F}" type="presParOf" srcId="{17484B0B-0D7D-4AED-B561-D7C24587FE2B}" destId="{9004E736-8B33-4D9E-A36D-E97ABBD14D8A}" srcOrd="6" destOrd="0" presId="urn:microsoft.com/office/officeart/2008/layout/HexagonCluster"/>
    <dgm:cxn modelId="{1216B2A5-3240-4C5E-84B6-76AA753AA0FC}" type="presParOf" srcId="{9004E736-8B33-4D9E-A36D-E97ABBD14D8A}" destId="{2C65A098-92DA-4AFB-AE15-CD7BEF63931C}" srcOrd="0" destOrd="0" presId="urn:microsoft.com/office/officeart/2008/layout/HexagonCluster"/>
    <dgm:cxn modelId="{71067217-1488-4CD2-89E4-871A8CA7D107}" type="presParOf" srcId="{17484B0B-0D7D-4AED-B561-D7C24587FE2B}" destId="{61D7E352-D045-4176-BC2C-9DCDAD3F9A79}" srcOrd="7" destOrd="0" presId="urn:microsoft.com/office/officeart/2008/layout/HexagonCluster"/>
    <dgm:cxn modelId="{15B8CAD1-994E-4B91-8226-896C9A123F30}" type="presParOf" srcId="{61D7E352-D045-4176-BC2C-9DCDAD3F9A79}" destId="{E1E3AACB-7AB0-48C9-BFA1-9A84CA4B5AB6}" srcOrd="0" destOrd="0" presId="urn:microsoft.com/office/officeart/2008/layout/HexagonCluster"/>
    <dgm:cxn modelId="{997CF2DA-A276-418E-AC81-1F2986262741}" type="presParOf" srcId="{17484B0B-0D7D-4AED-B561-D7C24587FE2B}" destId="{18EAFBF8-83B7-4FBE-9EFA-9E020DF1C21C}" srcOrd="8" destOrd="0" presId="urn:microsoft.com/office/officeart/2008/layout/HexagonCluster"/>
    <dgm:cxn modelId="{8AFBECC1-FD4C-4072-AC11-63F5091BD2FF}" type="presParOf" srcId="{18EAFBF8-83B7-4FBE-9EFA-9E020DF1C21C}" destId="{98BA1206-CDFF-4907-97EF-55400388FC37}" srcOrd="0" destOrd="0" presId="urn:microsoft.com/office/officeart/2008/layout/HexagonCluster"/>
    <dgm:cxn modelId="{B22AA0CE-234F-451E-B00A-E9F6950E15A2}" type="presParOf" srcId="{17484B0B-0D7D-4AED-B561-D7C24587FE2B}" destId="{E2C686DA-CF26-42DB-B9C5-B842DFC05A0B}" srcOrd="9" destOrd="0" presId="urn:microsoft.com/office/officeart/2008/layout/HexagonCluster"/>
    <dgm:cxn modelId="{6CEE1888-B73C-445F-9ACE-B9368662995B}" type="presParOf" srcId="{E2C686DA-CF26-42DB-B9C5-B842DFC05A0B}" destId="{7884FDC2-B15C-4CEC-8816-0B83B79931E2}" srcOrd="0" destOrd="0" presId="urn:microsoft.com/office/officeart/2008/layout/HexagonCluster"/>
    <dgm:cxn modelId="{1D925792-0492-48B6-919C-04BC02923B37}" type="presParOf" srcId="{17484B0B-0D7D-4AED-B561-D7C24587FE2B}" destId="{020FCC11-AF94-410E-8939-53EBC7BA83AE}" srcOrd="10" destOrd="0" presId="urn:microsoft.com/office/officeart/2008/layout/HexagonCluster"/>
    <dgm:cxn modelId="{7270A2CA-EFE2-4AAD-93AE-60468F9CAF3F}" type="presParOf" srcId="{020FCC11-AF94-410E-8939-53EBC7BA83AE}" destId="{D9EC6314-122F-4C2E-9347-048F4A7D7DCA}" srcOrd="0" destOrd="0" presId="urn:microsoft.com/office/officeart/2008/layout/HexagonCluster"/>
    <dgm:cxn modelId="{8AA308C9-1281-4AD1-B76B-6418E96F9CE5}" type="presParOf" srcId="{17484B0B-0D7D-4AED-B561-D7C24587FE2B}" destId="{8510BAA3-7A20-4C35-9973-380392807C5D}" srcOrd="11" destOrd="0" presId="urn:microsoft.com/office/officeart/2008/layout/HexagonCluster"/>
    <dgm:cxn modelId="{47FF13A6-664A-4A65-B348-4059E5069F33}" type="presParOf" srcId="{8510BAA3-7A20-4C35-9973-380392807C5D}" destId="{3C14444F-8799-463C-8D16-1238CA7E446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9F65F4A-445D-4D99-B0C1-599E490ECD10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38D8D9-C003-4772-9F56-8F680059A91B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마스크텐션</a:t>
          </a:r>
          <a:endParaRPr lang="en-US" altLang="ko-KR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측정관리</a:t>
          </a:r>
        </a:p>
      </dgm:t>
    </dgm:pt>
    <dgm:pt modelId="{362C6B6F-3246-42A1-AAD1-ABA9E6043B06}" type="parTrans" cxnId="{3336D1BB-5F01-4409-B148-E94BABDCBD62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F580C6-2124-476B-BDA4-9101A4BFDE0B}" type="sibTrans" cxnId="{3336D1BB-5F01-4409-B148-E94BABDCBD6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3B19D7-0367-4331-8311-6DB9C9612113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솔더관리</a:t>
          </a:r>
        </a:p>
      </dgm:t>
    </dgm:pt>
    <dgm:pt modelId="{281AB94C-D118-43C5-B4CC-44A74929F9DB}" type="parTrans" cxnId="{2C3F76FC-42F5-4D1B-A347-DC0CB720AE7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9D7E6B-D07B-4656-8E93-BF23E5B01EB9}" type="sibTrans" cxnId="{2C3F76FC-42F5-4D1B-A347-DC0CB720AE76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DEFD4B-AEBB-45AC-9547-E09321B49F85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생산계획조회</a:t>
          </a:r>
        </a:p>
      </dgm:t>
    </dgm:pt>
    <dgm:pt modelId="{D0FFBA04-8622-469C-B505-E897BB26C892}" type="parTrans" cxnId="{6BE31A22-4226-42B6-AA8B-542B5E07A4E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B6ECAC-F3F8-44AD-8B08-7E973FF75579}" type="sibTrans" cxnId="{6BE31A22-4226-42B6-AA8B-542B5E07A4EF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484B0B-0D7D-4AED-B561-D7C24587FE2B}" type="pres">
      <dgm:prSet presAssocID="{99F65F4A-445D-4D99-B0C1-599E490ECD10}" presName="Name0" presStyleCnt="0">
        <dgm:presLayoutVars>
          <dgm:chMax val="21"/>
          <dgm:chPref val="21"/>
        </dgm:presLayoutVars>
      </dgm:prSet>
      <dgm:spPr/>
    </dgm:pt>
    <dgm:pt modelId="{FA13C417-51E3-4139-9FF4-1D3DAE2890D2}" type="pres">
      <dgm:prSet presAssocID="{A138D8D9-C003-4772-9F56-8F680059A91B}" presName="text1" presStyleCnt="0"/>
      <dgm:spPr/>
    </dgm:pt>
    <dgm:pt modelId="{7517590E-1529-4901-B25C-C4010DB759CE}" type="pres">
      <dgm:prSet presAssocID="{A138D8D9-C003-4772-9F56-8F680059A91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DB24678-271C-4A70-B5BF-2F6617602504}" type="pres">
      <dgm:prSet presAssocID="{A138D8D9-C003-4772-9F56-8F680059A91B}" presName="textaccent1" presStyleCnt="0"/>
      <dgm:spPr/>
    </dgm:pt>
    <dgm:pt modelId="{4BE3E356-C1F9-4ABC-AB2B-E67A9A429063}" type="pres">
      <dgm:prSet presAssocID="{A138D8D9-C003-4772-9F56-8F680059A91B}" presName="accentRepeatNode" presStyleLbl="solidAlignAcc1" presStyleIdx="0" presStyleCnt="6"/>
      <dgm:spPr/>
    </dgm:pt>
    <dgm:pt modelId="{A593CE48-C877-42C1-8BEA-E0E156751871}" type="pres">
      <dgm:prSet presAssocID="{3CF580C6-2124-476B-BDA4-9101A4BFDE0B}" presName="image1" presStyleCnt="0"/>
      <dgm:spPr/>
    </dgm:pt>
    <dgm:pt modelId="{1ED30D99-33EB-4AAA-A074-7FE601807F10}" type="pres">
      <dgm:prSet presAssocID="{3CF580C6-2124-476B-BDA4-9101A4BFDE0B}" presName="imageRepeatNode" presStyleLbl="alignAcc1" presStyleIdx="0" presStyleCnt="3"/>
      <dgm:spPr/>
    </dgm:pt>
    <dgm:pt modelId="{C1CDDF69-1EC4-44B5-9E61-CBCF885FE0D2}" type="pres">
      <dgm:prSet presAssocID="{3CF580C6-2124-476B-BDA4-9101A4BFDE0B}" presName="imageaccent1" presStyleCnt="0"/>
      <dgm:spPr/>
    </dgm:pt>
    <dgm:pt modelId="{80072410-0CCA-4827-850F-8E38216577B7}" type="pres">
      <dgm:prSet presAssocID="{3CF580C6-2124-476B-BDA4-9101A4BFDE0B}" presName="accentRepeatNode" presStyleLbl="solidAlignAcc1" presStyleIdx="1" presStyleCnt="6"/>
      <dgm:spPr/>
    </dgm:pt>
    <dgm:pt modelId="{74510905-ABFE-4DBC-974E-44926ADF8273}" type="pres">
      <dgm:prSet presAssocID="{4B3B19D7-0367-4331-8311-6DB9C9612113}" presName="text2" presStyleCnt="0"/>
      <dgm:spPr/>
    </dgm:pt>
    <dgm:pt modelId="{70AD9F6A-1AE4-47CF-86B6-7823FBBC35AF}" type="pres">
      <dgm:prSet presAssocID="{4B3B19D7-0367-4331-8311-6DB9C9612113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E3749E-A33B-4379-ADB7-B799AD5087CB}" type="pres">
      <dgm:prSet presAssocID="{4B3B19D7-0367-4331-8311-6DB9C9612113}" presName="textaccent2" presStyleCnt="0"/>
      <dgm:spPr/>
    </dgm:pt>
    <dgm:pt modelId="{841B5C31-8AAC-4596-945C-23E4B7966E1E}" type="pres">
      <dgm:prSet presAssocID="{4B3B19D7-0367-4331-8311-6DB9C9612113}" presName="accentRepeatNode" presStyleLbl="solidAlignAcc1" presStyleIdx="2" presStyleCnt="6"/>
      <dgm:spPr/>
    </dgm:pt>
    <dgm:pt modelId="{9004E736-8B33-4D9E-A36D-E97ABBD14D8A}" type="pres">
      <dgm:prSet presAssocID="{DF9D7E6B-D07B-4656-8E93-BF23E5B01EB9}" presName="image2" presStyleCnt="0"/>
      <dgm:spPr/>
    </dgm:pt>
    <dgm:pt modelId="{2C65A098-92DA-4AFB-AE15-CD7BEF63931C}" type="pres">
      <dgm:prSet presAssocID="{DF9D7E6B-D07B-4656-8E93-BF23E5B01EB9}" presName="imageRepeatNode" presStyleLbl="alignAcc1" presStyleIdx="1" presStyleCnt="3"/>
      <dgm:spPr/>
    </dgm:pt>
    <dgm:pt modelId="{61D7E352-D045-4176-BC2C-9DCDAD3F9A79}" type="pres">
      <dgm:prSet presAssocID="{DF9D7E6B-D07B-4656-8E93-BF23E5B01EB9}" presName="imageaccent2" presStyleCnt="0"/>
      <dgm:spPr/>
    </dgm:pt>
    <dgm:pt modelId="{E1E3AACB-7AB0-48C9-BFA1-9A84CA4B5AB6}" type="pres">
      <dgm:prSet presAssocID="{DF9D7E6B-D07B-4656-8E93-BF23E5B01EB9}" presName="accentRepeatNode" presStyleLbl="solidAlignAcc1" presStyleIdx="3" presStyleCnt="6"/>
      <dgm:spPr/>
    </dgm:pt>
    <dgm:pt modelId="{18EAFBF8-83B7-4FBE-9EFA-9E020DF1C21C}" type="pres">
      <dgm:prSet presAssocID="{5CDEFD4B-AEBB-45AC-9547-E09321B49F85}" presName="text3" presStyleCnt="0"/>
      <dgm:spPr/>
    </dgm:pt>
    <dgm:pt modelId="{98BA1206-CDFF-4907-97EF-55400388FC37}" type="pres">
      <dgm:prSet presAssocID="{5CDEFD4B-AEBB-45AC-9547-E09321B49F85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2C686DA-CF26-42DB-B9C5-B842DFC05A0B}" type="pres">
      <dgm:prSet presAssocID="{5CDEFD4B-AEBB-45AC-9547-E09321B49F85}" presName="textaccent3" presStyleCnt="0"/>
      <dgm:spPr/>
    </dgm:pt>
    <dgm:pt modelId="{7884FDC2-B15C-4CEC-8816-0B83B79931E2}" type="pres">
      <dgm:prSet presAssocID="{5CDEFD4B-AEBB-45AC-9547-E09321B49F85}" presName="accentRepeatNode" presStyleLbl="solidAlignAcc1" presStyleIdx="4" presStyleCnt="6"/>
      <dgm:spPr/>
    </dgm:pt>
    <dgm:pt modelId="{020FCC11-AF94-410E-8939-53EBC7BA83AE}" type="pres">
      <dgm:prSet presAssocID="{20B6ECAC-F3F8-44AD-8B08-7E973FF75579}" presName="image3" presStyleCnt="0"/>
      <dgm:spPr/>
    </dgm:pt>
    <dgm:pt modelId="{D9EC6314-122F-4C2E-9347-048F4A7D7DCA}" type="pres">
      <dgm:prSet presAssocID="{20B6ECAC-F3F8-44AD-8B08-7E973FF75579}" presName="imageRepeatNode" presStyleLbl="alignAcc1" presStyleIdx="2" presStyleCnt="3"/>
      <dgm:spPr/>
    </dgm:pt>
    <dgm:pt modelId="{8510BAA3-7A20-4C35-9973-380392807C5D}" type="pres">
      <dgm:prSet presAssocID="{20B6ECAC-F3F8-44AD-8B08-7E973FF75579}" presName="imageaccent3" presStyleCnt="0"/>
      <dgm:spPr/>
    </dgm:pt>
    <dgm:pt modelId="{3C14444F-8799-463C-8D16-1238CA7E4464}" type="pres">
      <dgm:prSet presAssocID="{20B6ECAC-F3F8-44AD-8B08-7E973FF75579}" presName="accentRepeatNode" presStyleLbl="solidAlignAcc1" presStyleIdx="5" presStyleCnt="6"/>
      <dgm:spPr/>
    </dgm:pt>
  </dgm:ptLst>
  <dgm:cxnLst>
    <dgm:cxn modelId="{6BE31A22-4226-42B6-AA8B-542B5E07A4EF}" srcId="{99F65F4A-445D-4D99-B0C1-599E490ECD10}" destId="{5CDEFD4B-AEBB-45AC-9547-E09321B49F85}" srcOrd="2" destOrd="0" parTransId="{D0FFBA04-8622-469C-B505-E897BB26C892}" sibTransId="{20B6ECAC-F3F8-44AD-8B08-7E973FF75579}"/>
    <dgm:cxn modelId="{D7C0EA22-BCF6-4B67-961C-7AAF74090E9A}" type="presOf" srcId="{20B6ECAC-F3F8-44AD-8B08-7E973FF75579}" destId="{D9EC6314-122F-4C2E-9347-048F4A7D7DCA}" srcOrd="0" destOrd="0" presId="urn:microsoft.com/office/officeart/2008/layout/HexagonCluster"/>
    <dgm:cxn modelId="{673CF240-BCE4-4446-90C8-3E72DF994FCF}" type="presOf" srcId="{5CDEFD4B-AEBB-45AC-9547-E09321B49F85}" destId="{98BA1206-CDFF-4907-97EF-55400388FC37}" srcOrd="0" destOrd="0" presId="urn:microsoft.com/office/officeart/2008/layout/HexagonCluster"/>
    <dgm:cxn modelId="{636B4142-7F8C-4906-B7DB-8876E11EE9C1}" type="presOf" srcId="{4B3B19D7-0367-4331-8311-6DB9C9612113}" destId="{70AD9F6A-1AE4-47CF-86B6-7823FBBC35AF}" srcOrd="0" destOrd="0" presId="urn:microsoft.com/office/officeart/2008/layout/HexagonCluster"/>
    <dgm:cxn modelId="{639F7452-FCBA-4B89-A883-EED3A337760A}" type="presOf" srcId="{DF9D7E6B-D07B-4656-8E93-BF23E5B01EB9}" destId="{2C65A098-92DA-4AFB-AE15-CD7BEF63931C}" srcOrd="0" destOrd="0" presId="urn:microsoft.com/office/officeart/2008/layout/HexagonCluster"/>
    <dgm:cxn modelId="{4D044390-FFCA-413C-ADE5-62CC79FDF73C}" type="presOf" srcId="{3CF580C6-2124-476B-BDA4-9101A4BFDE0B}" destId="{1ED30D99-33EB-4AAA-A074-7FE601807F10}" srcOrd="0" destOrd="0" presId="urn:microsoft.com/office/officeart/2008/layout/HexagonCluster"/>
    <dgm:cxn modelId="{5B9EA9AA-232E-4751-9662-70BAC97B5F0D}" type="presOf" srcId="{99F65F4A-445D-4D99-B0C1-599E490ECD10}" destId="{17484B0B-0D7D-4AED-B561-D7C24587FE2B}" srcOrd="0" destOrd="0" presId="urn:microsoft.com/office/officeart/2008/layout/HexagonCluster"/>
    <dgm:cxn modelId="{E31D5DB6-0B53-40E5-B0EC-E728DD33D7A8}" type="presOf" srcId="{A138D8D9-C003-4772-9F56-8F680059A91B}" destId="{7517590E-1529-4901-B25C-C4010DB759CE}" srcOrd="0" destOrd="0" presId="urn:microsoft.com/office/officeart/2008/layout/HexagonCluster"/>
    <dgm:cxn modelId="{3336D1BB-5F01-4409-B148-E94BABDCBD62}" srcId="{99F65F4A-445D-4D99-B0C1-599E490ECD10}" destId="{A138D8D9-C003-4772-9F56-8F680059A91B}" srcOrd="0" destOrd="0" parTransId="{362C6B6F-3246-42A1-AAD1-ABA9E6043B06}" sibTransId="{3CF580C6-2124-476B-BDA4-9101A4BFDE0B}"/>
    <dgm:cxn modelId="{2C3F76FC-42F5-4D1B-A347-DC0CB720AE76}" srcId="{99F65F4A-445D-4D99-B0C1-599E490ECD10}" destId="{4B3B19D7-0367-4331-8311-6DB9C9612113}" srcOrd="1" destOrd="0" parTransId="{281AB94C-D118-43C5-B4CC-44A74929F9DB}" sibTransId="{DF9D7E6B-D07B-4656-8E93-BF23E5B01EB9}"/>
    <dgm:cxn modelId="{26D269D5-1009-4878-A280-8C59F6B02995}" type="presParOf" srcId="{17484B0B-0D7D-4AED-B561-D7C24587FE2B}" destId="{FA13C417-51E3-4139-9FF4-1D3DAE2890D2}" srcOrd="0" destOrd="0" presId="urn:microsoft.com/office/officeart/2008/layout/HexagonCluster"/>
    <dgm:cxn modelId="{DDCD0FD0-E94D-4D25-9826-01ADF5F2D09D}" type="presParOf" srcId="{FA13C417-51E3-4139-9FF4-1D3DAE2890D2}" destId="{7517590E-1529-4901-B25C-C4010DB759CE}" srcOrd="0" destOrd="0" presId="urn:microsoft.com/office/officeart/2008/layout/HexagonCluster"/>
    <dgm:cxn modelId="{EBC0CEBD-EDA6-4D31-AD42-7AD8E5027C47}" type="presParOf" srcId="{17484B0B-0D7D-4AED-B561-D7C24587FE2B}" destId="{3DB24678-271C-4A70-B5BF-2F6617602504}" srcOrd="1" destOrd="0" presId="urn:microsoft.com/office/officeart/2008/layout/HexagonCluster"/>
    <dgm:cxn modelId="{89B621BB-65BE-4F21-B8AD-059C188262D2}" type="presParOf" srcId="{3DB24678-271C-4A70-B5BF-2F6617602504}" destId="{4BE3E356-C1F9-4ABC-AB2B-E67A9A429063}" srcOrd="0" destOrd="0" presId="urn:microsoft.com/office/officeart/2008/layout/HexagonCluster"/>
    <dgm:cxn modelId="{CF21C61A-DCF4-4E69-9375-56B0DBAB60BC}" type="presParOf" srcId="{17484B0B-0D7D-4AED-B561-D7C24587FE2B}" destId="{A593CE48-C877-42C1-8BEA-E0E156751871}" srcOrd="2" destOrd="0" presId="urn:microsoft.com/office/officeart/2008/layout/HexagonCluster"/>
    <dgm:cxn modelId="{4767A7AD-43F8-4760-8741-3CE6497971E6}" type="presParOf" srcId="{A593CE48-C877-42C1-8BEA-E0E156751871}" destId="{1ED30D99-33EB-4AAA-A074-7FE601807F10}" srcOrd="0" destOrd="0" presId="urn:microsoft.com/office/officeart/2008/layout/HexagonCluster"/>
    <dgm:cxn modelId="{C88C31E4-50C8-458A-AE36-75E4417180C9}" type="presParOf" srcId="{17484B0B-0D7D-4AED-B561-D7C24587FE2B}" destId="{C1CDDF69-1EC4-44B5-9E61-CBCF885FE0D2}" srcOrd="3" destOrd="0" presId="urn:microsoft.com/office/officeart/2008/layout/HexagonCluster"/>
    <dgm:cxn modelId="{8F5B8BA8-3EA4-423A-94F8-57C42452B3A1}" type="presParOf" srcId="{C1CDDF69-1EC4-44B5-9E61-CBCF885FE0D2}" destId="{80072410-0CCA-4827-850F-8E38216577B7}" srcOrd="0" destOrd="0" presId="urn:microsoft.com/office/officeart/2008/layout/HexagonCluster"/>
    <dgm:cxn modelId="{35DD4758-EF3F-416E-8D0A-1BF78C44DF54}" type="presParOf" srcId="{17484B0B-0D7D-4AED-B561-D7C24587FE2B}" destId="{74510905-ABFE-4DBC-974E-44926ADF8273}" srcOrd="4" destOrd="0" presId="urn:microsoft.com/office/officeart/2008/layout/HexagonCluster"/>
    <dgm:cxn modelId="{436DB9DD-5D72-4C12-9D41-3A473BDA8978}" type="presParOf" srcId="{74510905-ABFE-4DBC-974E-44926ADF8273}" destId="{70AD9F6A-1AE4-47CF-86B6-7823FBBC35AF}" srcOrd="0" destOrd="0" presId="urn:microsoft.com/office/officeart/2008/layout/HexagonCluster"/>
    <dgm:cxn modelId="{D8345D8D-4339-451A-8A9C-65BADA0A95B3}" type="presParOf" srcId="{17484B0B-0D7D-4AED-B561-D7C24587FE2B}" destId="{7DE3749E-A33B-4379-ADB7-B799AD5087CB}" srcOrd="5" destOrd="0" presId="urn:microsoft.com/office/officeart/2008/layout/HexagonCluster"/>
    <dgm:cxn modelId="{0E0460EF-D39D-4119-AC5C-6FFC25E214C2}" type="presParOf" srcId="{7DE3749E-A33B-4379-ADB7-B799AD5087CB}" destId="{841B5C31-8AAC-4596-945C-23E4B7966E1E}" srcOrd="0" destOrd="0" presId="urn:microsoft.com/office/officeart/2008/layout/HexagonCluster"/>
    <dgm:cxn modelId="{7C70C1E4-24C1-4FBB-ACA8-58BE623DE8C9}" type="presParOf" srcId="{17484B0B-0D7D-4AED-B561-D7C24587FE2B}" destId="{9004E736-8B33-4D9E-A36D-E97ABBD14D8A}" srcOrd="6" destOrd="0" presId="urn:microsoft.com/office/officeart/2008/layout/HexagonCluster"/>
    <dgm:cxn modelId="{EC896110-97E0-4633-A980-CAFFBE286B6F}" type="presParOf" srcId="{9004E736-8B33-4D9E-A36D-E97ABBD14D8A}" destId="{2C65A098-92DA-4AFB-AE15-CD7BEF63931C}" srcOrd="0" destOrd="0" presId="urn:microsoft.com/office/officeart/2008/layout/HexagonCluster"/>
    <dgm:cxn modelId="{7B3CD30C-706A-414C-B876-A991B138791D}" type="presParOf" srcId="{17484B0B-0D7D-4AED-B561-D7C24587FE2B}" destId="{61D7E352-D045-4176-BC2C-9DCDAD3F9A79}" srcOrd="7" destOrd="0" presId="urn:microsoft.com/office/officeart/2008/layout/HexagonCluster"/>
    <dgm:cxn modelId="{2264E116-964D-4857-B10B-3FF176B540F3}" type="presParOf" srcId="{61D7E352-D045-4176-BC2C-9DCDAD3F9A79}" destId="{E1E3AACB-7AB0-48C9-BFA1-9A84CA4B5AB6}" srcOrd="0" destOrd="0" presId="urn:microsoft.com/office/officeart/2008/layout/HexagonCluster"/>
    <dgm:cxn modelId="{EB079BDB-85CB-4158-8B0A-799DC11594E2}" type="presParOf" srcId="{17484B0B-0D7D-4AED-B561-D7C24587FE2B}" destId="{18EAFBF8-83B7-4FBE-9EFA-9E020DF1C21C}" srcOrd="8" destOrd="0" presId="urn:microsoft.com/office/officeart/2008/layout/HexagonCluster"/>
    <dgm:cxn modelId="{A82BD6A7-230C-4751-B0D8-0251FD4EDD24}" type="presParOf" srcId="{18EAFBF8-83B7-4FBE-9EFA-9E020DF1C21C}" destId="{98BA1206-CDFF-4907-97EF-55400388FC37}" srcOrd="0" destOrd="0" presId="urn:microsoft.com/office/officeart/2008/layout/HexagonCluster"/>
    <dgm:cxn modelId="{7CBE0B0F-8E99-4A6D-9075-455FF5975208}" type="presParOf" srcId="{17484B0B-0D7D-4AED-B561-D7C24587FE2B}" destId="{E2C686DA-CF26-42DB-B9C5-B842DFC05A0B}" srcOrd="9" destOrd="0" presId="urn:microsoft.com/office/officeart/2008/layout/HexagonCluster"/>
    <dgm:cxn modelId="{00BCE174-DC12-4DD2-B3FA-9A3F100D02B1}" type="presParOf" srcId="{E2C686DA-CF26-42DB-B9C5-B842DFC05A0B}" destId="{7884FDC2-B15C-4CEC-8816-0B83B79931E2}" srcOrd="0" destOrd="0" presId="urn:microsoft.com/office/officeart/2008/layout/HexagonCluster"/>
    <dgm:cxn modelId="{D1573A41-A48C-4B59-9EC1-7483FE1538DB}" type="presParOf" srcId="{17484B0B-0D7D-4AED-B561-D7C24587FE2B}" destId="{020FCC11-AF94-410E-8939-53EBC7BA83AE}" srcOrd="10" destOrd="0" presId="urn:microsoft.com/office/officeart/2008/layout/HexagonCluster"/>
    <dgm:cxn modelId="{C3EBAD3E-7E42-4B84-A59D-B2BFD0CB9091}" type="presParOf" srcId="{020FCC11-AF94-410E-8939-53EBC7BA83AE}" destId="{D9EC6314-122F-4C2E-9347-048F4A7D7DCA}" srcOrd="0" destOrd="0" presId="urn:microsoft.com/office/officeart/2008/layout/HexagonCluster"/>
    <dgm:cxn modelId="{7DE35BA2-9B76-4BDE-9454-89F57207FCEA}" type="presParOf" srcId="{17484B0B-0D7D-4AED-B561-D7C24587FE2B}" destId="{8510BAA3-7A20-4C35-9973-380392807C5D}" srcOrd="11" destOrd="0" presId="urn:microsoft.com/office/officeart/2008/layout/HexagonCluster"/>
    <dgm:cxn modelId="{8957D735-0AC5-416C-B639-0F6BD3DD71E6}" type="presParOf" srcId="{8510BAA3-7A20-4C35-9973-380392807C5D}" destId="{3C14444F-8799-463C-8D16-1238CA7E446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5E761C-F1D9-45B8-AF24-AEA17991F5B5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8B12C2F1-EA5C-4F25-B724-71C2DAD6C02B}">
      <dgm:prSet phldrT="[텍스트]" custT="1"/>
      <dgm:spPr/>
      <dgm:t>
        <a:bodyPr/>
        <a:lstStyle/>
        <a:p>
          <a:pPr latinLnBrk="1"/>
          <a:r>
            <a:rPr lang="ko-KR" altLang="en-US" sz="3200" dirty="0"/>
            <a:t>로그수집</a:t>
          </a:r>
          <a:endParaRPr lang="en-US" altLang="ko-KR" sz="3200" dirty="0"/>
        </a:p>
        <a:p>
          <a:pPr latinLnBrk="1"/>
          <a:r>
            <a:rPr lang="ko-KR" altLang="en-US" sz="3200"/>
            <a:t>라인제어</a:t>
          </a:r>
          <a:endParaRPr lang="en-US" altLang="ko-KR" sz="3200" dirty="0"/>
        </a:p>
      </dgm:t>
    </dgm:pt>
    <dgm:pt modelId="{83315675-3E97-4120-B544-1FC6445086C9}" type="parTrans" cxnId="{80352E53-A204-44AD-8069-3BF425786D1B}">
      <dgm:prSet/>
      <dgm:spPr/>
      <dgm:t>
        <a:bodyPr/>
        <a:lstStyle/>
        <a:p>
          <a:pPr latinLnBrk="1"/>
          <a:endParaRPr lang="ko-KR" altLang="en-US"/>
        </a:p>
      </dgm:t>
    </dgm:pt>
    <dgm:pt modelId="{E9DDF3FF-E4C3-4A44-AB68-56FFD43E37F4}" type="sibTrans" cxnId="{80352E53-A204-44AD-8069-3BF425786D1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HMI - Human Machine Interface | SEYMOUR Advanced Technologies"/>
        </a:ext>
      </dgm:extLst>
    </dgm:pt>
    <dgm:pt modelId="{ED26DF78-3E02-4EC0-85AD-68AEB9B1EA73}" type="pres">
      <dgm:prSet presAssocID="{1E5E761C-F1D9-45B8-AF24-AEA17991F5B5}" presName="Name0" presStyleCnt="0">
        <dgm:presLayoutVars>
          <dgm:chMax val="21"/>
          <dgm:chPref val="21"/>
        </dgm:presLayoutVars>
      </dgm:prSet>
      <dgm:spPr/>
    </dgm:pt>
    <dgm:pt modelId="{63F536FB-9B52-493F-AA59-00E6578DC8FC}" type="pres">
      <dgm:prSet presAssocID="{8B12C2F1-EA5C-4F25-B724-71C2DAD6C02B}" presName="text1" presStyleCnt="0"/>
      <dgm:spPr/>
    </dgm:pt>
    <dgm:pt modelId="{CE1F2AA9-C6C1-44E0-9237-008B43CC3B52}" type="pres">
      <dgm:prSet presAssocID="{8B12C2F1-EA5C-4F25-B724-71C2DAD6C02B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902CC43-5390-4429-9A7D-84144DD106F1}" type="pres">
      <dgm:prSet presAssocID="{8B12C2F1-EA5C-4F25-B724-71C2DAD6C02B}" presName="textaccent1" presStyleCnt="0"/>
      <dgm:spPr/>
    </dgm:pt>
    <dgm:pt modelId="{474B3F75-5175-47AC-A1B4-817D79ECAE7D}" type="pres">
      <dgm:prSet presAssocID="{8B12C2F1-EA5C-4F25-B724-71C2DAD6C02B}" presName="accentRepeatNode" presStyleLbl="solidAlignAcc1" presStyleIdx="0" presStyleCnt="2"/>
      <dgm:spPr/>
    </dgm:pt>
    <dgm:pt modelId="{2720C0C1-F41F-4257-91C4-9F9A70652F64}" type="pres">
      <dgm:prSet presAssocID="{E9DDF3FF-E4C3-4A44-AB68-56FFD43E37F4}" presName="image1" presStyleCnt="0"/>
      <dgm:spPr/>
    </dgm:pt>
    <dgm:pt modelId="{CAF94BA1-7554-454C-9C2A-E3D7EFEBCD24}" type="pres">
      <dgm:prSet presAssocID="{E9DDF3FF-E4C3-4A44-AB68-56FFD43E37F4}" presName="imageRepeatNode" presStyleLbl="alignAcc1" presStyleIdx="0" presStyleCnt="1"/>
      <dgm:spPr/>
    </dgm:pt>
    <dgm:pt modelId="{9F0ADD78-C6CA-4E6F-A235-9F41B9E0484F}" type="pres">
      <dgm:prSet presAssocID="{E9DDF3FF-E4C3-4A44-AB68-56FFD43E37F4}" presName="imageaccent1" presStyleCnt="0"/>
      <dgm:spPr/>
    </dgm:pt>
    <dgm:pt modelId="{20D88FCC-0342-4F78-9A9C-4068A852C4AE}" type="pres">
      <dgm:prSet presAssocID="{E9DDF3FF-E4C3-4A44-AB68-56FFD43E37F4}" presName="accentRepeatNode" presStyleLbl="solidAlignAcc1" presStyleIdx="1" presStyleCnt="2"/>
      <dgm:spPr/>
    </dgm:pt>
  </dgm:ptLst>
  <dgm:cxnLst>
    <dgm:cxn modelId="{C872CD1C-87A5-473C-A3BB-FF4F1A8F4684}" type="presOf" srcId="{1E5E761C-F1D9-45B8-AF24-AEA17991F5B5}" destId="{ED26DF78-3E02-4EC0-85AD-68AEB9B1EA73}" srcOrd="0" destOrd="0" presId="urn:microsoft.com/office/officeart/2008/layout/HexagonCluster"/>
    <dgm:cxn modelId="{80352E53-A204-44AD-8069-3BF425786D1B}" srcId="{1E5E761C-F1D9-45B8-AF24-AEA17991F5B5}" destId="{8B12C2F1-EA5C-4F25-B724-71C2DAD6C02B}" srcOrd="0" destOrd="0" parTransId="{83315675-3E97-4120-B544-1FC6445086C9}" sibTransId="{E9DDF3FF-E4C3-4A44-AB68-56FFD43E37F4}"/>
    <dgm:cxn modelId="{07F6608F-24BC-43A0-804B-A04D57C107A1}" type="presOf" srcId="{E9DDF3FF-E4C3-4A44-AB68-56FFD43E37F4}" destId="{CAF94BA1-7554-454C-9C2A-E3D7EFEBCD24}" srcOrd="0" destOrd="0" presId="urn:microsoft.com/office/officeart/2008/layout/HexagonCluster"/>
    <dgm:cxn modelId="{DCBC818F-352A-41B2-8696-BBC00C2C00DA}" type="presOf" srcId="{8B12C2F1-EA5C-4F25-B724-71C2DAD6C02B}" destId="{CE1F2AA9-C6C1-44E0-9237-008B43CC3B52}" srcOrd="0" destOrd="0" presId="urn:microsoft.com/office/officeart/2008/layout/HexagonCluster"/>
    <dgm:cxn modelId="{4674223F-5DC6-4EE4-B219-7D54F2AC0C19}" type="presParOf" srcId="{ED26DF78-3E02-4EC0-85AD-68AEB9B1EA73}" destId="{63F536FB-9B52-493F-AA59-00E6578DC8FC}" srcOrd="0" destOrd="0" presId="urn:microsoft.com/office/officeart/2008/layout/HexagonCluster"/>
    <dgm:cxn modelId="{FB1FB825-3683-433C-9355-AF58D3B75BB0}" type="presParOf" srcId="{63F536FB-9B52-493F-AA59-00E6578DC8FC}" destId="{CE1F2AA9-C6C1-44E0-9237-008B43CC3B52}" srcOrd="0" destOrd="0" presId="urn:microsoft.com/office/officeart/2008/layout/HexagonCluster"/>
    <dgm:cxn modelId="{CB31AA92-5EF0-4C12-9A38-2BE03DF6B139}" type="presParOf" srcId="{ED26DF78-3E02-4EC0-85AD-68AEB9B1EA73}" destId="{C902CC43-5390-4429-9A7D-84144DD106F1}" srcOrd="1" destOrd="0" presId="urn:microsoft.com/office/officeart/2008/layout/HexagonCluster"/>
    <dgm:cxn modelId="{4A44C851-D182-4A26-BED4-899118BC9CBF}" type="presParOf" srcId="{C902CC43-5390-4429-9A7D-84144DD106F1}" destId="{474B3F75-5175-47AC-A1B4-817D79ECAE7D}" srcOrd="0" destOrd="0" presId="urn:microsoft.com/office/officeart/2008/layout/HexagonCluster"/>
    <dgm:cxn modelId="{A9DC6942-D8D2-4E32-A250-7EAB327558F5}" type="presParOf" srcId="{ED26DF78-3E02-4EC0-85AD-68AEB9B1EA73}" destId="{2720C0C1-F41F-4257-91C4-9F9A70652F64}" srcOrd="2" destOrd="0" presId="urn:microsoft.com/office/officeart/2008/layout/HexagonCluster"/>
    <dgm:cxn modelId="{0D4A6506-9762-40F9-9346-130B84F6AC62}" type="presParOf" srcId="{2720C0C1-F41F-4257-91C4-9F9A70652F64}" destId="{CAF94BA1-7554-454C-9C2A-E3D7EFEBCD24}" srcOrd="0" destOrd="0" presId="urn:microsoft.com/office/officeart/2008/layout/HexagonCluster"/>
    <dgm:cxn modelId="{ACFC1152-F8AF-4035-8BB9-09FDE5B8BE02}" type="presParOf" srcId="{ED26DF78-3E02-4EC0-85AD-68AEB9B1EA73}" destId="{9F0ADD78-C6CA-4E6F-A235-9F41B9E0484F}" srcOrd="3" destOrd="0" presId="urn:microsoft.com/office/officeart/2008/layout/HexagonCluster"/>
    <dgm:cxn modelId="{273679AB-EEC0-4956-80FC-23778D03FE4E}" type="presParOf" srcId="{9F0ADD78-C6CA-4E6F-A235-9F41B9E0484F}" destId="{20D88FCC-0342-4F78-9A9C-4068A852C4A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99A0E1-1755-45CB-B363-6E3170123C5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D5209393-8DC9-4777-8A33-72CD839B4B2F}">
      <dgm:prSet phldrT="[텍스트]" custT="1"/>
      <dgm:spPr/>
      <dgm:t>
        <a:bodyPr/>
        <a:lstStyle/>
        <a:p>
          <a:pPr latinLnBrk="1"/>
          <a:r>
            <a:rPr lang="en-US" altLang="ko-KR" sz="2800" dirty="0"/>
            <a:t>SP</a:t>
          </a:r>
          <a:r>
            <a:rPr lang="ko-KR" altLang="en-US" sz="2800"/>
            <a:t>설비온습도</a:t>
          </a:r>
          <a:endParaRPr lang="en-US" altLang="ko-KR" sz="2800" dirty="0"/>
        </a:p>
        <a:p>
          <a:pPr latinLnBrk="1"/>
          <a:r>
            <a:rPr lang="ko-KR" altLang="en-US" sz="2800" dirty="0"/>
            <a:t>냉장고온습도</a:t>
          </a:r>
          <a:endParaRPr lang="en-US" altLang="ko-KR" sz="2800" dirty="0"/>
        </a:p>
        <a:p>
          <a:pPr latinLnBrk="1"/>
          <a:r>
            <a:rPr lang="ko-KR" altLang="en-US" sz="2800" dirty="0"/>
            <a:t>현장온습도</a:t>
          </a:r>
        </a:p>
      </dgm:t>
    </dgm:pt>
    <dgm:pt modelId="{DA7839CC-2500-4FF4-8FDF-D74FB551A86F}" type="parTrans" cxnId="{7728D107-BB30-4356-8E7A-467C333B9941}">
      <dgm:prSet/>
      <dgm:spPr/>
      <dgm:t>
        <a:bodyPr/>
        <a:lstStyle/>
        <a:p>
          <a:pPr latinLnBrk="1"/>
          <a:endParaRPr lang="ko-KR" altLang="en-US"/>
        </a:p>
      </dgm:t>
    </dgm:pt>
    <dgm:pt modelId="{A623A8CF-DBD2-4835-84E5-DE4883112002}" type="sibTrans" cxnId="{7728D107-BB30-4356-8E7A-467C333B994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Real-Time Energy Monitoring Systems | OECM"/>
        </a:ext>
      </dgm:extLst>
    </dgm:pt>
    <dgm:pt modelId="{177A26B6-8F95-4E0E-BD09-11F82C6653C5}" type="pres">
      <dgm:prSet presAssocID="{0099A0E1-1755-45CB-B363-6E3170123C57}" presName="Name0" presStyleCnt="0">
        <dgm:presLayoutVars>
          <dgm:chMax val="21"/>
          <dgm:chPref val="21"/>
        </dgm:presLayoutVars>
      </dgm:prSet>
      <dgm:spPr/>
    </dgm:pt>
    <dgm:pt modelId="{E2A3359F-8FEB-49C0-A768-6A2DB09445EF}" type="pres">
      <dgm:prSet presAssocID="{D5209393-8DC9-4777-8A33-72CD839B4B2F}" presName="text1" presStyleCnt="0"/>
      <dgm:spPr/>
    </dgm:pt>
    <dgm:pt modelId="{B30BC582-D101-4221-B259-A95712A9BF23}" type="pres">
      <dgm:prSet presAssocID="{D5209393-8DC9-4777-8A33-72CD839B4B2F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9581C01-150A-404A-B690-4F5B6A1E027C}" type="pres">
      <dgm:prSet presAssocID="{D5209393-8DC9-4777-8A33-72CD839B4B2F}" presName="textaccent1" presStyleCnt="0"/>
      <dgm:spPr/>
    </dgm:pt>
    <dgm:pt modelId="{4EB20C5F-2610-424C-8B12-1348F51C94BF}" type="pres">
      <dgm:prSet presAssocID="{D5209393-8DC9-4777-8A33-72CD839B4B2F}" presName="accentRepeatNode" presStyleLbl="solidAlignAcc1" presStyleIdx="0" presStyleCnt="2"/>
      <dgm:spPr/>
    </dgm:pt>
    <dgm:pt modelId="{D5AC17CC-EDFB-4A00-9135-5F188177885D}" type="pres">
      <dgm:prSet presAssocID="{A623A8CF-DBD2-4835-84E5-DE4883112002}" presName="image1" presStyleCnt="0"/>
      <dgm:spPr/>
    </dgm:pt>
    <dgm:pt modelId="{4AC06D90-EA74-4A9E-B173-B1BBBE8EFEAF}" type="pres">
      <dgm:prSet presAssocID="{A623A8CF-DBD2-4835-84E5-DE4883112002}" presName="imageRepeatNode" presStyleLbl="alignAcc1" presStyleIdx="0" presStyleCnt="1"/>
      <dgm:spPr/>
    </dgm:pt>
    <dgm:pt modelId="{4177532F-0925-4ACA-8CD4-FDD51121B959}" type="pres">
      <dgm:prSet presAssocID="{A623A8CF-DBD2-4835-84E5-DE4883112002}" presName="imageaccent1" presStyleCnt="0"/>
      <dgm:spPr/>
    </dgm:pt>
    <dgm:pt modelId="{97F34021-E058-442D-9FDB-A53C5AA33231}" type="pres">
      <dgm:prSet presAssocID="{A623A8CF-DBD2-4835-84E5-DE4883112002}" presName="accentRepeatNode" presStyleLbl="solidAlignAcc1" presStyleIdx="1" presStyleCnt="2"/>
      <dgm:spPr/>
    </dgm:pt>
  </dgm:ptLst>
  <dgm:cxnLst>
    <dgm:cxn modelId="{7728D107-BB30-4356-8E7A-467C333B9941}" srcId="{0099A0E1-1755-45CB-B363-6E3170123C57}" destId="{D5209393-8DC9-4777-8A33-72CD839B4B2F}" srcOrd="0" destOrd="0" parTransId="{DA7839CC-2500-4FF4-8FDF-D74FB551A86F}" sibTransId="{A623A8CF-DBD2-4835-84E5-DE4883112002}"/>
    <dgm:cxn modelId="{1CE4C10C-55C4-4CF1-A3A3-7F752D15916A}" type="presOf" srcId="{0099A0E1-1755-45CB-B363-6E3170123C57}" destId="{177A26B6-8F95-4E0E-BD09-11F82C6653C5}" srcOrd="0" destOrd="0" presId="urn:microsoft.com/office/officeart/2008/layout/HexagonCluster"/>
    <dgm:cxn modelId="{BD84C68A-396C-417F-8B7F-6C2C2CC9D8C3}" type="presOf" srcId="{A623A8CF-DBD2-4835-84E5-DE4883112002}" destId="{4AC06D90-EA74-4A9E-B173-B1BBBE8EFEAF}" srcOrd="0" destOrd="0" presId="urn:microsoft.com/office/officeart/2008/layout/HexagonCluster"/>
    <dgm:cxn modelId="{171934E5-88A1-4E7B-BBE9-348587A827F4}" type="presOf" srcId="{D5209393-8DC9-4777-8A33-72CD839B4B2F}" destId="{B30BC582-D101-4221-B259-A95712A9BF23}" srcOrd="0" destOrd="0" presId="urn:microsoft.com/office/officeart/2008/layout/HexagonCluster"/>
    <dgm:cxn modelId="{2EB63CDA-E3FC-4D87-884F-D82B43B0971A}" type="presParOf" srcId="{177A26B6-8F95-4E0E-BD09-11F82C6653C5}" destId="{E2A3359F-8FEB-49C0-A768-6A2DB09445EF}" srcOrd="0" destOrd="0" presId="urn:microsoft.com/office/officeart/2008/layout/HexagonCluster"/>
    <dgm:cxn modelId="{2C2D3024-AFF3-4CD3-8B8C-57095869A2CB}" type="presParOf" srcId="{E2A3359F-8FEB-49C0-A768-6A2DB09445EF}" destId="{B30BC582-D101-4221-B259-A95712A9BF23}" srcOrd="0" destOrd="0" presId="urn:microsoft.com/office/officeart/2008/layout/HexagonCluster"/>
    <dgm:cxn modelId="{D554FBF7-D903-4A7E-984F-4AFDA2760A2C}" type="presParOf" srcId="{177A26B6-8F95-4E0E-BD09-11F82C6653C5}" destId="{D9581C01-150A-404A-B690-4F5B6A1E027C}" srcOrd="1" destOrd="0" presId="urn:microsoft.com/office/officeart/2008/layout/HexagonCluster"/>
    <dgm:cxn modelId="{772A6830-0F3C-4D49-B69F-04C61617F2B9}" type="presParOf" srcId="{D9581C01-150A-404A-B690-4F5B6A1E027C}" destId="{4EB20C5F-2610-424C-8B12-1348F51C94BF}" srcOrd="0" destOrd="0" presId="urn:microsoft.com/office/officeart/2008/layout/HexagonCluster"/>
    <dgm:cxn modelId="{66302CFE-E3B0-41E5-AD62-5A606E1093D8}" type="presParOf" srcId="{177A26B6-8F95-4E0E-BD09-11F82C6653C5}" destId="{D5AC17CC-EDFB-4A00-9135-5F188177885D}" srcOrd="2" destOrd="0" presId="urn:microsoft.com/office/officeart/2008/layout/HexagonCluster"/>
    <dgm:cxn modelId="{ABCEB9B2-D8E3-4BA1-B800-180437B8B1F7}" type="presParOf" srcId="{D5AC17CC-EDFB-4A00-9135-5F188177885D}" destId="{4AC06D90-EA74-4A9E-B173-B1BBBE8EFEAF}" srcOrd="0" destOrd="0" presId="urn:microsoft.com/office/officeart/2008/layout/HexagonCluster"/>
    <dgm:cxn modelId="{7CCBE337-DC64-43D7-BAEA-CA085B47FBFF}" type="presParOf" srcId="{177A26B6-8F95-4E0E-BD09-11F82C6653C5}" destId="{4177532F-0925-4ACA-8CD4-FDD51121B959}" srcOrd="3" destOrd="0" presId="urn:microsoft.com/office/officeart/2008/layout/HexagonCluster"/>
    <dgm:cxn modelId="{3B681ECD-A68E-4792-A314-FA109E0F8196}" type="presParOf" srcId="{4177532F-0925-4ACA-8CD4-FDD51121B959}" destId="{97F34021-E058-442D-9FDB-A53C5AA3323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78AEA0-0471-4090-B5AB-457D5D9A9989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DF18EE-C1B6-4597-AB20-1EF97889FB31}">
      <dgm:prSet phldrT="[텍스트]" custT="1"/>
      <dgm:spPr/>
      <dgm:t>
        <a:bodyPr/>
        <a:lstStyle/>
        <a:p>
          <a:pPr latinLnBrk="1"/>
          <a:r>
            <a:rPr lang="en-US" altLang="ko-KR" sz="2000" dirty="0"/>
            <a:t>SP</a:t>
          </a:r>
          <a:r>
            <a:rPr lang="ko-KR" altLang="en-US" sz="2000"/>
            <a:t>설비</a:t>
          </a:r>
          <a:r>
            <a:rPr lang="en-US" altLang="ko-KR" sz="2000" dirty="0"/>
            <a:t>(</a:t>
          </a:r>
          <a:r>
            <a:rPr lang="ko-KR" altLang="en-US" sz="2000"/>
            <a:t>전라인</a:t>
          </a:r>
          <a:r>
            <a:rPr lang="en-US" altLang="ko-KR" sz="2000" dirty="0"/>
            <a:t>)</a:t>
          </a:r>
          <a:endParaRPr lang="ko-KR" altLang="en-US" sz="2000"/>
        </a:p>
      </dgm:t>
    </dgm:pt>
    <dgm:pt modelId="{BD549C3A-A5E5-4DEE-AECD-7BAC64B4F2BB}" type="parTrans" cxnId="{6EDF889B-9DE7-43C3-B854-C342D708534B}">
      <dgm:prSet/>
      <dgm:spPr/>
      <dgm:t>
        <a:bodyPr/>
        <a:lstStyle/>
        <a:p>
          <a:pPr latinLnBrk="1"/>
          <a:endParaRPr lang="ko-KR" altLang="en-US"/>
        </a:p>
      </dgm:t>
    </dgm:pt>
    <dgm:pt modelId="{BCD86C9D-F9FC-4A97-9B0A-3C18071DBE10}" type="sibTrans" cxnId="{6EDF889B-9DE7-43C3-B854-C342D708534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1DDF4DE-5979-43ED-A3A8-71427F8ECFD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현장</a:t>
          </a:r>
        </a:p>
      </dgm:t>
    </dgm:pt>
    <dgm:pt modelId="{3EC832F3-780D-4BC2-9ECA-5CC3EFB51CAA}" type="parTrans" cxnId="{208E4AF9-F9BF-4625-B297-DFB53F246A2A}">
      <dgm:prSet/>
      <dgm:spPr/>
      <dgm:t>
        <a:bodyPr/>
        <a:lstStyle/>
        <a:p>
          <a:pPr latinLnBrk="1"/>
          <a:endParaRPr lang="ko-KR" altLang="en-US"/>
        </a:p>
      </dgm:t>
    </dgm:pt>
    <dgm:pt modelId="{EAB0AE7F-F290-4CC8-9D56-AF1504B0C808}" type="sibTrans" cxnId="{208E4AF9-F9BF-4625-B297-DFB53F246A2A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67AD187-A6A3-4F2E-BD8E-3A9330FE0FC6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솔더냉장고</a:t>
          </a:r>
        </a:p>
      </dgm:t>
    </dgm:pt>
    <dgm:pt modelId="{C0E26D1C-43F8-42B2-9F66-12BB9A7F92B4}" type="parTrans" cxnId="{E4ED2060-2925-460C-83C1-89B745F195AF}">
      <dgm:prSet/>
      <dgm:spPr/>
      <dgm:t>
        <a:bodyPr/>
        <a:lstStyle/>
        <a:p>
          <a:pPr latinLnBrk="1"/>
          <a:endParaRPr lang="ko-KR" altLang="en-US"/>
        </a:p>
      </dgm:t>
    </dgm:pt>
    <dgm:pt modelId="{F1007DC7-9F00-411F-9DCA-BF5D954B05E9}" type="sibTrans" cxnId="{E4ED2060-2925-460C-83C1-89B745F195AF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B1D45AC-B863-4E3B-BE38-60E8B7D1856B}" type="pres">
      <dgm:prSet presAssocID="{9678AEA0-0471-4090-B5AB-457D5D9A9989}" presName="Name0" presStyleCnt="0">
        <dgm:presLayoutVars>
          <dgm:chMax val="21"/>
          <dgm:chPref val="21"/>
        </dgm:presLayoutVars>
      </dgm:prSet>
      <dgm:spPr/>
    </dgm:pt>
    <dgm:pt modelId="{74662160-9EDF-46D4-ACDA-7B75A2F6A6CA}" type="pres">
      <dgm:prSet presAssocID="{C0DF18EE-C1B6-4597-AB20-1EF97889FB31}" presName="text1" presStyleCnt="0"/>
      <dgm:spPr/>
    </dgm:pt>
    <dgm:pt modelId="{75755536-AA96-4831-ADB8-6D260667F5B8}" type="pres">
      <dgm:prSet presAssocID="{C0DF18EE-C1B6-4597-AB20-1EF97889FB31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029C9AB-1588-4A9B-89B2-42A860F1EC75}" type="pres">
      <dgm:prSet presAssocID="{C0DF18EE-C1B6-4597-AB20-1EF97889FB31}" presName="textaccent1" presStyleCnt="0"/>
      <dgm:spPr/>
    </dgm:pt>
    <dgm:pt modelId="{46C4F654-8E99-4087-BBFD-5C36C271B9C7}" type="pres">
      <dgm:prSet presAssocID="{C0DF18EE-C1B6-4597-AB20-1EF97889FB31}" presName="accentRepeatNode" presStyleLbl="solidAlignAcc1" presStyleIdx="0" presStyleCnt="6"/>
      <dgm:spPr/>
    </dgm:pt>
    <dgm:pt modelId="{DAEECC86-B180-45A9-A982-9ABE4C82B3CA}" type="pres">
      <dgm:prSet presAssocID="{BCD86C9D-F9FC-4A97-9B0A-3C18071DBE10}" presName="image1" presStyleCnt="0"/>
      <dgm:spPr/>
    </dgm:pt>
    <dgm:pt modelId="{461AFE4D-5E27-4769-B294-3A7BBA77CF1D}" type="pres">
      <dgm:prSet presAssocID="{BCD86C9D-F9FC-4A97-9B0A-3C18071DBE10}" presName="imageRepeatNode" presStyleLbl="alignAcc1" presStyleIdx="0" presStyleCnt="3"/>
      <dgm:spPr/>
    </dgm:pt>
    <dgm:pt modelId="{97B3ED37-4ADA-4A51-94E9-A67A86BA6AB1}" type="pres">
      <dgm:prSet presAssocID="{BCD86C9D-F9FC-4A97-9B0A-3C18071DBE10}" presName="imageaccent1" presStyleCnt="0"/>
      <dgm:spPr/>
    </dgm:pt>
    <dgm:pt modelId="{99272585-FE3A-42A4-9476-CF19D20C7541}" type="pres">
      <dgm:prSet presAssocID="{BCD86C9D-F9FC-4A97-9B0A-3C18071DBE10}" presName="accentRepeatNode" presStyleLbl="solidAlignAcc1" presStyleIdx="1" presStyleCnt="6"/>
      <dgm:spPr/>
    </dgm:pt>
    <dgm:pt modelId="{D9BE2155-4286-49B4-9139-298190169CFB}" type="pres">
      <dgm:prSet presAssocID="{F1DDF4DE-5979-43ED-A3A8-71427F8ECFDB}" presName="text2" presStyleCnt="0"/>
      <dgm:spPr/>
    </dgm:pt>
    <dgm:pt modelId="{284B36FE-D6FA-474E-AFE3-F65387FB8C25}" type="pres">
      <dgm:prSet presAssocID="{F1DDF4DE-5979-43ED-A3A8-71427F8ECFDB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BBAB92-4D51-446C-B15B-EEB0B544CC4E}" type="pres">
      <dgm:prSet presAssocID="{F1DDF4DE-5979-43ED-A3A8-71427F8ECFDB}" presName="textaccent2" presStyleCnt="0"/>
      <dgm:spPr/>
    </dgm:pt>
    <dgm:pt modelId="{09457205-419B-4233-B70D-CB8A7BAEBD34}" type="pres">
      <dgm:prSet presAssocID="{F1DDF4DE-5979-43ED-A3A8-71427F8ECFDB}" presName="accentRepeatNode" presStyleLbl="solidAlignAcc1" presStyleIdx="2" presStyleCnt="6"/>
      <dgm:spPr/>
    </dgm:pt>
    <dgm:pt modelId="{011643A3-5821-44C3-AB80-9FAC3200992D}" type="pres">
      <dgm:prSet presAssocID="{EAB0AE7F-F290-4CC8-9D56-AF1504B0C808}" presName="image2" presStyleCnt="0"/>
      <dgm:spPr/>
    </dgm:pt>
    <dgm:pt modelId="{270FCFC0-43F4-4FBB-91FD-F3D6A5C16CFA}" type="pres">
      <dgm:prSet presAssocID="{EAB0AE7F-F290-4CC8-9D56-AF1504B0C808}" presName="imageRepeatNode" presStyleLbl="alignAcc1" presStyleIdx="1" presStyleCnt="3"/>
      <dgm:spPr/>
    </dgm:pt>
    <dgm:pt modelId="{1E00CDF8-0ABF-426E-B30C-EBAAFC554A65}" type="pres">
      <dgm:prSet presAssocID="{EAB0AE7F-F290-4CC8-9D56-AF1504B0C808}" presName="imageaccent2" presStyleCnt="0"/>
      <dgm:spPr/>
    </dgm:pt>
    <dgm:pt modelId="{AA521787-5822-4DFD-8620-97B0A565C3C6}" type="pres">
      <dgm:prSet presAssocID="{EAB0AE7F-F290-4CC8-9D56-AF1504B0C808}" presName="accentRepeatNode" presStyleLbl="solidAlignAcc1" presStyleIdx="3" presStyleCnt="6"/>
      <dgm:spPr/>
    </dgm:pt>
    <dgm:pt modelId="{F25F9196-2457-4828-BB23-6CCFF16063D8}" type="pres">
      <dgm:prSet presAssocID="{167AD187-A6A3-4F2E-BD8E-3A9330FE0FC6}" presName="text3" presStyleCnt="0"/>
      <dgm:spPr/>
    </dgm:pt>
    <dgm:pt modelId="{9CC1FB58-A6F4-425A-8957-13DB0BDBE5F4}" type="pres">
      <dgm:prSet presAssocID="{167AD187-A6A3-4F2E-BD8E-3A9330FE0FC6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A114BDC-87D7-439E-932E-D7E470A1CEE1}" type="pres">
      <dgm:prSet presAssocID="{167AD187-A6A3-4F2E-BD8E-3A9330FE0FC6}" presName="textaccent3" presStyleCnt="0"/>
      <dgm:spPr/>
    </dgm:pt>
    <dgm:pt modelId="{1E344597-7B8D-4486-83AF-0882DFDC0F4F}" type="pres">
      <dgm:prSet presAssocID="{167AD187-A6A3-4F2E-BD8E-3A9330FE0FC6}" presName="accentRepeatNode" presStyleLbl="solidAlignAcc1" presStyleIdx="4" presStyleCnt="6"/>
      <dgm:spPr/>
    </dgm:pt>
    <dgm:pt modelId="{EE8E4ADC-4599-468E-B94C-7D73F18077AC}" type="pres">
      <dgm:prSet presAssocID="{F1007DC7-9F00-411F-9DCA-BF5D954B05E9}" presName="image3" presStyleCnt="0"/>
      <dgm:spPr/>
    </dgm:pt>
    <dgm:pt modelId="{E74BE11B-8023-4D89-836E-29B43705269A}" type="pres">
      <dgm:prSet presAssocID="{F1007DC7-9F00-411F-9DCA-BF5D954B05E9}" presName="imageRepeatNode" presStyleLbl="alignAcc1" presStyleIdx="2" presStyleCnt="3" custLinFactNeighborX="-3900" custLinFactNeighborY="10554"/>
      <dgm:spPr/>
    </dgm:pt>
    <dgm:pt modelId="{CD160E3C-F77B-498E-89BD-09DD59C6CA7A}" type="pres">
      <dgm:prSet presAssocID="{F1007DC7-9F00-411F-9DCA-BF5D954B05E9}" presName="imageaccent3" presStyleCnt="0"/>
      <dgm:spPr/>
    </dgm:pt>
    <dgm:pt modelId="{C5C422A4-4AE8-4783-AB58-3159E827268E}" type="pres">
      <dgm:prSet presAssocID="{F1007DC7-9F00-411F-9DCA-BF5D954B05E9}" presName="accentRepeatNode" presStyleLbl="solidAlignAcc1" presStyleIdx="5" presStyleCnt="6"/>
      <dgm:spPr/>
    </dgm:pt>
  </dgm:ptLst>
  <dgm:cxnLst>
    <dgm:cxn modelId="{40B01816-F84E-4CCE-B7DE-A9698C640A50}" type="presOf" srcId="{F1007DC7-9F00-411F-9DCA-BF5D954B05E9}" destId="{E74BE11B-8023-4D89-836E-29B43705269A}" srcOrd="0" destOrd="0" presId="urn:microsoft.com/office/officeart/2008/layout/HexagonCluster"/>
    <dgm:cxn modelId="{E4ED2060-2925-460C-83C1-89B745F195AF}" srcId="{9678AEA0-0471-4090-B5AB-457D5D9A9989}" destId="{167AD187-A6A3-4F2E-BD8E-3A9330FE0FC6}" srcOrd="2" destOrd="0" parTransId="{C0E26D1C-43F8-42B2-9F66-12BB9A7F92B4}" sibTransId="{F1007DC7-9F00-411F-9DCA-BF5D954B05E9}"/>
    <dgm:cxn modelId="{FE38EE54-8C6F-4DFA-BAF6-DEFF89D75873}" type="presOf" srcId="{167AD187-A6A3-4F2E-BD8E-3A9330FE0FC6}" destId="{9CC1FB58-A6F4-425A-8957-13DB0BDBE5F4}" srcOrd="0" destOrd="0" presId="urn:microsoft.com/office/officeart/2008/layout/HexagonCluster"/>
    <dgm:cxn modelId="{F1679F5A-645B-477C-8296-59C7EBC3775F}" type="presOf" srcId="{9678AEA0-0471-4090-B5AB-457D5D9A9989}" destId="{2B1D45AC-B863-4E3B-BE38-60E8B7D1856B}" srcOrd="0" destOrd="0" presId="urn:microsoft.com/office/officeart/2008/layout/HexagonCluster"/>
    <dgm:cxn modelId="{64CDE484-86E5-48A8-BB25-3A22625DC676}" type="presOf" srcId="{EAB0AE7F-F290-4CC8-9D56-AF1504B0C808}" destId="{270FCFC0-43F4-4FBB-91FD-F3D6A5C16CFA}" srcOrd="0" destOrd="0" presId="urn:microsoft.com/office/officeart/2008/layout/HexagonCluster"/>
    <dgm:cxn modelId="{6EDF889B-9DE7-43C3-B854-C342D708534B}" srcId="{9678AEA0-0471-4090-B5AB-457D5D9A9989}" destId="{C0DF18EE-C1B6-4597-AB20-1EF97889FB31}" srcOrd="0" destOrd="0" parTransId="{BD549C3A-A5E5-4DEE-AECD-7BAC64B4F2BB}" sibTransId="{BCD86C9D-F9FC-4A97-9B0A-3C18071DBE10}"/>
    <dgm:cxn modelId="{E52FE5B5-7646-4537-A1F3-D3F60F9B43D5}" type="presOf" srcId="{C0DF18EE-C1B6-4597-AB20-1EF97889FB31}" destId="{75755536-AA96-4831-ADB8-6D260667F5B8}" srcOrd="0" destOrd="0" presId="urn:microsoft.com/office/officeart/2008/layout/HexagonCluster"/>
    <dgm:cxn modelId="{091702ED-3C15-472D-A81E-DFE71943EC08}" type="presOf" srcId="{BCD86C9D-F9FC-4A97-9B0A-3C18071DBE10}" destId="{461AFE4D-5E27-4769-B294-3A7BBA77CF1D}" srcOrd="0" destOrd="0" presId="urn:microsoft.com/office/officeart/2008/layout/HexagonCluster"/>
    <dgm:cxn modelId="{CF59CBF3-5E53-469F-A0B7-C26AC8B03C94}" type="presOf" srcId="{F1DDF4DE-5979-43ED-A3A8-71427F8ECFDB}" destId="{284B36FE-D6FA-474E-AFE3-F65387FB8C25}" srcOrd="0" destOrd="0" presId="urn:microsoft.com/office/officeart/2008/layout/HexagonCluster"/>
    <dgm:cxn modelId="{208E4AF9-F9BF-4625-B297-DFB53F246A2A}" srcId="{9678AEA0-0471-4090-B5AB-457D5D9A9989}" destId="{F1DDF4DE-5979-43ED-A3A8-71427F8ECFDB}" srcOrd="1" destOrd="0" parTransId="{3EC832F3-780D-4BC2-9ECA-5CC3EFB51CAA}" sibTransId="{EAB0AE7F-F290-4CC8-9D56-AF1504B0C808}"/>
    <dgm:cxn modelId="{9C76D020-B9A3-4676-AD6F-596A4857E1C2}" type="presParOf" srcId="{2B1D45AC-B863-4E3B-BE38-60E8B7D1856B}" destId="{74662160-9EDF-46D4-ACDA-7B75A2F6A6CA}" srcOrd="0" destOrd="0" presId="urn:microsoft.com/office/officeart/2008/layout/HexagonCluster"/>
    <dgm:cxn modelId="{9A6EC659-46EE-4A86-B0A4-49114678734C}" type="presParOf" srcId="{74662160-9EDF-46D4-ACDA-7B75A2F6A6CA}" destId="{75755536-AA96-4831-ADB8-6D260667F5B8}" srcOrd="0" destOrd="0" presId="urn:microsoft.com/office/officeart/2008/layout/HexagonCluster"/>
    <dgm:cxn modelId="{0D240452-4F72-4219-BA98-5378F4DBD765}" type="presParOf" srcId="{2B1D45AC-B863-4E3B-BE38-60E8B7D1856B}" destId="{D029C9AB-1588-4A9B-89B2-42A860F1EC75}" srcOrd="1" destOrd="0" presId="urn:microsoft.com/office/officeart/2008/layout/HexagonCluster"/>
    <dgm:cxn modelId="{CC434D9D-D32E-42A4-AB1A-A9BAFFAB2A82}" type="presParOf" srcId="{D029C9AB-1588-4A9B-89B2-42A860F1EC75}" destId="{46C4F654-8E99-4087-BBFD-5C36C271B9C7}" srcOrd="0" destOrd="0" presId="urn:microsoft.com/office/officeart/2008/layout/HexagonCluster"/>
    <dgm:cxn modelId="{004F47BC-DDB2-46EF-B407-A6FF6CD70019}" type="presParOf" srcId="{2B1D45AC-B863-4E3B-BE38-60E8B7D1856B}" destId="{DAEECC86-B180-45A9-A982-9ABE4C82B3CA}" srcOrd="2" destOrd="0" presId="urn:microsoft.com/office/officeart/2008/layout/HexagonCluster"/>
    <dgm:cxn modelId="{3FFF2211-D4F8-4481-8324-42BD153B4B25}" type="presParOf" srcId="{DAEECC86-B180-45A9-A982-9ABE4C82B3CA}" destId="{461AFE4D-5E27-4769-B294-3A7BBA77CF1D}" srcOrd="0" destOrd="0" presId="urn:microsoft.com/office/officeart/2008/layout/HexagonCluster"/>
    <dgm:cxn modelId="{5CDFC2A9-777E-42E6-B3EB-795829FB98F3}" type="presParOf" srcId="{2B1D45AC-B863-4E3B-BE38-60E8B7D1856B}" destId="{97B3ED37-4ADA-4A51-94E9-A67A86BA6AB1}" srcOrd="3" destOrd="0" presId="urn:microsoft.com/office/officeart/2008/layout/HexagonCluster"/>
    <dgm:cxn modelId="{C8E49ACD-1A3D-4A58-8200-85757BAA0482}" type="presParOf" srcId="{97B3ED37-4ADA-4A51-94E9-A67A86BA6AB1}" destId="{99272585-FE3A-42A4-9476-CF19D20C7541}" srcOrd="0" destOrd="0" presId="urn:microsoft.com/office/officeart/2008/layout/HexagonCluster"/>
    <dgm:cxn modelId="{C6F13A80-3941-4658-A4EB-D566C0D1ECDD}" type="presParOf" srcId="{2B1D45AC-B863-4E3B-BE38-60E8B7D1856B}" destId="{D9BE2155-4286-49B4-9139-298190169CFB}" srcOrd="4" destOrd="0" presId="urn:microsoft.com/office/officeart/2008/layout/HexagonCluster"/>
    <dgm:cxn modelId="{7C190205-31E9-4C9E-88F9-318D7A570055}" type="presParOf" srcId="{D9BE2155-4286-49B4-9139-298190169CFB}" destId="{284B36FE-D6FA-474E-AFE3-F65387FB8C25}" srcOrd="0" destOrd="0" presId="urn:microsoft.com/office/officeart/2008/layout/HexagonCluster"/>
    <dgm:cxn modelId="{FC57D1FE-995E-44B0-B72F-903E15396DB1}" type="presParOf" srcId="{2B1D45AC-B863-4E3B-BE38-60E8B7D1856B}" destId="{ADBBAB92-4D51-446C-B15B-EEB0B544CC4E}" srcOrd="5" destOrd="0" presId="urn:microsoft.com/office/officeart/2008/layout/HexagonCluster"/>
    <dgm:cxn modelId="{CDE4CC9F-D9E3-44D7-8DCB-F37F044FCEEB}" type="presParOf" srcId="{ADBBAB92-4D51-446C-B15B-EEB0B544CC4E}" destId="{09457205-419B-4233-B70D-CB8A7BAEBD34}" srcOrd="0" destOrd="0" presId="urn:microsoft.com/office/officeart/2008/layout/HexagonCluster"/>
    <dgm:cxn modelId="{F1F38924-E23A-4F46-A57C-77ABE664105C}" type="presParOf" srcId="{2B1D45AC-B863-4E3B-BE38-60E8B7D1856B}" destId="{011643A3-5821-44C3-AB80-9FAC3200992D}" srcOrd="6" destOrd="0" presId="urn:microsoft.com/office/officeart/2008/layout/HexagonCluster"/>
    <dgm:cxn modelId="{95A03A3D-A653-411F-9BCC-0127C1735B8E}" type="presParOf" srcId="{011643A3-5821-44C3-AB80-9FAC3200992D}" destId="{270FCFC0-43F4-4FBB-91FD-F3D6A5C16CFA}" srcOrd="0" destOrd="0" presId="urn:microsoft.com/office/officeart/2008/layout/HexagonCluster"/>
    <dgm:cxn modelId="{B1AADC5C-BDF1-4BA1-BFE5-7E8C3AE9BC37}" type="presParOf" srcId="{2B1D45AC-B863-4E3B-BE38-60E8B7D1856B}" destId="{1E00CDF8-0ABF-426E-B30C-EBAAFC554A65}" srcOrd="7" destOrd="0" presId="urn:microsoft.com/office/officeart/2008/layout/HexagonCluster"/>
    <dgm:cxn modelId="{82D34A53-AF30-4E4D-9E92-FD7E84AB63D7}" type="presParOf" srcId="{1E00CDF8-0ABF-426E-B30C-EBAAFC554A65}" destId="{AA521787-5822-4DFD-8620-97B0A565C3C6}" srcOrd="0" destOrd="0" presId="urn:microsoft.com/office/officeart/2008/layout/HexagonCluster"/>
    <dgm:cxn modelId="{70C3EF10-34D4-402B-9FCB-6F7825CAD99A}" type="presParOf" srcId="{2B1D45AC-B863-4E3B-BE38-60E8B7D1856B}" destId="{F25F9196-2457-4828-BB23-6CCFF16063D8}" srcOrd="8" destOrd="0" presId="urn:microsoft.com/office/officeart/2008/layout/HexagonCluster"/>
    <dgm:cxn modelId="{6FC6A277-B6DA-4810-9244-5009A0D239A9}" type="presParOf" srcId="{F25F9196-2457-4828-BB23-6CCFF16063D8}" destId="{9CC1FB58-A6F4-425A-8957-13DB0BDBE5F4}" srcOrd="0" destOrd="0" presId="urn:microsoft.com/office/officeart/2008/layout/HexagonCluster"/>
    <dgm:cxn modelId="{C9D5503E-184A-498F-ADCA-2C5E9CCA7308}" type="presParOf" srcId="{2B1D45AC-B863-4E3B-BE38-60E8B7D1856B}" destId="{DA114BDC-87D7-439E-932E-D7E470A1CEE1}" srcOrd="9" destOrd="0" presId="urn:microsoft.com/office/officeart/2008/layout/HexagonCluster"/>
    <dgm:cxn modelId="{3FB1964F-2A78-4B4D-8B7A-7B16F5BA1F7E}" type="presParOf" srcId="{DA114BDC-87D7-439E-932E-D7E470A1CEE1}" destId="{1E344597-7B8D-4486-83AF-0882DFDC0F4F}" srcOrd="0" destOrd="0" presId="urn:microsoft.com/office/officeart/2008/layout/HexagonCluster"/>
    <dgm:cxn modelId="{432C43BE-1BC8-4D0C-A636-45E3A8C05337}" type="presParOf" srcId="{2B1D45AC-B863-4E3B-BE38-60E8B7D1856B}" destId="{EE8E4ADC-4599-468E-B94C-7D73F18077AC}" srcOrd="10" destOrd="0" presId="urn:microsoft.com/office/officeart/2008/layout/HexagonCluster"/>
    <dgm:cxn modelId="{45DDEB3D-AB63-43ED-8420-BADCC3B3C430}" type="presParOf" srcId="{EE8E4ADC-4599-468E-B94C-7D73F18077AC}" destId="{E74BE11B-8023-4D89-836E-29B43705269A}" srcOrd="0" destOrd="0" presId="urn:microsoft.com/office/officeart/2008/layout/HexagonCluster"/>
    <dgm:cxn modelId="{AC1E3917-33EA-4CB4-9711-1E10385DC530}" type="presParOf" srcId="{2B1D45AC-B863-4E3B-BE38-60E8B7D1856B}" destId="{CD160E3C-F77B-498E-89BD-09DD59C6CA7A}" srcOrd="11" destOrd="0" presId="urn:microsoft.com/office/officeart/2008/layout/HexagonCluster"/>
    <dgm:cxn modelId="{038B2B41-B681-47FD-B0C5-1EC4A677515E}" type="presParOf" srcId="{CD160E3C-F77B-498E-89BD-09DD59C6CA7A}" destId="{C5C422A4-4AE8-4783-AB58-3159E82726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100983-5B18-42E2-AA79-13EA27187F22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E4D874E1-1B35-4FF8-8E3B-8AE0DE15CFA3}">
      <dgm:prSet phldrT="[텍스트]"/>
      <dgm:spPr/>
      <dgm:t>
        <a:bodyPr/>
        <a:lstStyle/>
        <a:p>
          <a:pPr latinLnBrk="1"/>
          <a:r>
            <a:rPr lang="ko-KR" altLang="en-US" dirty="0"/>
            <a:t>종합현황</a:t>
          </a:r>
          <a:endParaRPr lang="en-US" altLang="ko-KR" dirty="0"/>
        </a:p>
        <a:p>
          <a:pPr latinLnBrk="1"/>
          <a:r>
            <a:rPr lang="ko-KR" altLang="en-US" dirty="0"/>
            <a:t>온습도</a:t>
          </a:r>
          <a:endParaRPr lang="en-US" altLang="ko-KR" dirty="0"/>
        </a:p>
        <a:p>
          <a:pPr latinLnBrk="1"/>
          <a:r>
            <a:rPr lang="en-US" altLang="ko-KR" dirty="0"/>
            <a:t>MSL </a:t>
          </a:r>
          <a:r>
            <a:rPr lang="ko-KR" altLang="en-US"/>
            <a:t>현황</a:t>
          </a:r>
          <a:endParaRPr lang="en-US" altLang="ko-KR" dirty="0"/>
        </a:p>
        <a:p>
          <a:pPr latinLnBrk="1"/>
          <a:r>
            <a:rPr lang="ko-KR" altLang="en-US" dirty="0" err="1"/>
            <a:t>솔더현황</a:t>
          </a:r>
          <a:endParaRPr lang="ko-KR" altLang="en-US" dirty="0"/>
        </a:p>
      </dgm:t>
    </dgm:pt>
    <dgm:pt modelId="{5FBC7BB0-7584-4451-8047-54ED86E9CBFE}" type="parTrans" cxnId="{A4214ACB-A098-436C-B54E-EABAB4FCED70}">
      <dgm:prSet/>
      <dgm:spPr/>
      <dgm:t>
        <a:bodyPr/>
        <a:lstStyle/>
        <a:p>
          <a:pPr latinLnBrk="1"/>
          <a:endParaRPr lang="ko-KR" altLang="en-US"/>
        </a:p>
      </dgm:t>
    </dgm:pt>
    <dgm:pt modelId="{06EA0530-043A-4A7C-ABF6-0417816B18E1}" type="sibTrans" cxnId="{A4214ACB-A098-436C-B54E-EABAB4FCED70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8B2F80D-6FA4-4840-A47B-6296443B2109}" type="pres">
      <dgm:prSet presAssocID="{AD100983-5B18-42E2-AA79-13EA27187F22}" presName="Name0" presStyleCnt="0">
        <dgm:presLayoutVars>
          <dgm:chMax val="21"/>
          <dgm:chPref val="21"/>
        </dgm:presLayoutVars>
      </dgm:prSet>
      <dgm:spPr/>
    </dgm:pt>
    <dgm:pt modelId="{8EEE84AD-762E-4E44-8FF0-8BB1A58AC18A}" type="pres">
      <dgm:prSet presAssocID="{E4D874E1-1B35-4FF8-8E3B-8AE0DE15CFA3}" presName="text1" presStyleCnt="0"/>
      <dgm:spPr/>
    </dgm:pt>
    <dgm:pt modelId="{0106C863-32D4-4F2F-B5D4-72D000ADB862}" type="pres">
      <dgm:prSet presAssocID="{E4D874E1-1B35-4FF8-8E3B-8AE0DE15CFA3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2855A65-BF80-49CE-ADE3-6FAEB7977655}" type="pres">
      <dgm:prSet presAssocID="{E4D874E1-1B35-4FF8-8E3B-8AE0DE15CFA3}" presName="textaccent1" presStyleCnt="0"/>
      <dgm:spPr/>
    </dgm:pt>
    <dgm:pt modelId="{13FD59DB-BC66-4582-BE70-0AAE0BF9019F}" type="pres">
      <dgm:prSet presAssocID="{E4D874E1-1B35-4FF8-8E3B-8AE0DE15CFA3}" presName="accentRepeatNode" presStyleLbl="solidAlignAcc1" presStyleIdx="0" presStyleCnt="2"/>
      <dgm:spPr/>
    </dgm:pt>
    <dgm:pt modelId="{76F2666F-D31A-4E85-ABF6-3E39DBFACA7F}" type="pres">
      <dgm:prSet presAssocID="{06EA0530-043A-4A7C-ABF6-0417816B18E1}" presName="image1" presStyleCnt="0"/>
      <dgm:spPr/>
    </dgm:pt>
    <dgm:pt modelId="{71E24BA8-04A7-4FE3-B366-D05E83E96CA8}" type="pres">
      <dgm:prSet presAssocID="{06EA0530-043A-4A7C-ABF6-0417816B18E1}" presName="imageRepeatNode" presStyleLbl="alignAcc1" presStyleIdx="0" presStyleCnt="1"/>
      <dgm:spPr/>
    </dgm:pt>
    <dgm:pt modelId="{C4F9E4EA-6A9D-469F-A620-5B9EA00636F5}" type="pres">
      <dgm:prSet presAssocID="{06EA0530-043A-4A7C-ABF6-0417816B18E1}" presName="imageaccent1" presStyleCnt="0"/>
      <dgm:spPr/>
    </dgm:pt>
    <dgm:pt modelId="{CEA8D591-DB31-4188-925C-EB15F06BBCBC}" type="pres">
      <dgm:prSet presAssocID="{06EA0530-043A-4A7C-ABF6-0417816B18E1}" presName="accentRepeatNode" presStyleLbl="solidAlignAcc1" presStyleIdx="1" presStyleCnt="2"/>
      <dgm:spPr/>
    </dgm:pt>
  </dgm:ptLst>
  <dgm:cxnLst>
    <dgm:cxn modelId="{4FF74A69-5BC6-459B-8EA2-25A87C725612}" type="presOf" srcId="{AD100983-5B18-42E2-AA79-13EA27187F22}" destId="{48B2F80D-6FA4-4840-A47B-6296443B2109}" srcOrd="0" destOrd="0" presId="urn:microsoft.com/office/officeart/2008/layout/HexagonCluster"/>
    <dgm:cxn modelId="{D4BFEAAC-C932-4057-98B8-093D33450FF1}" type="presOf" srcId="{E4D874E1-1B35-4FF8-8E3B-8AE0DE15CFA3}" destId="{0106C863-32D4-4F2F-B5D4-72D000ADB862}" srcOrd="0" destOrd="0" presId="urn:microsoft.com/office/officeart/2008/layout/HexagonCluster"/>
    <dgm:cxn modelId="{A4214ACB-A098-436C-B54E-EABAB4FCED70}" srcId="{AD100983-5B18-42E2-AA79-13EA27187F22}" destId="{E4D874E1-1B35-4FF8-8E3B-8AE0DE15CFA3}" srcOrd="0" destOrd="0" parTransId="{5FBC7BB0-7584-4451-8047-54ED86E9CBFE}" sibTransId="{06EA0530-043A-4A7C-ABF6-0417816B18E1}"/>
    <dgm:cxn modelId="{E79115FB-589A-4B98-A75F-7FAA9DA24B26}" type="presOf" srcId="{06EA0530-043A-4A7C-ABF6-0417816B18E1}" destId="{71E24BA8-04A7-4FE3-B366-D05E83E96CA8}" srcOrd="0" destOrd="0" presId="urn:microsoft.com/office/officeart/2008/layout/HexagonCluster"/>
    <dgm:cxn modelId="{E5C1689C-9B77-463D-A7B0-6D1CAAE22887}" type="presParOf" srcId="{48B2F80D-6FA4-4840-A47B-6296443B2109}" destId="{8EEE84AD-762E-4E44-8FF0-8BB1A58AC18A}" srcOrd="0" destOrd="0" presId="urn:microsoft.com/office/officeart/2008/layout/HexagonCluster"/>
    <dgm:cxn modelId="{3A6EEAAC-F0DE-4EE5-8979-BF187A4834C3}" type="presParOf" srcId="{8EEE84AD-762E-4E44-8FF0-8BB1A58AC18A}" destId="{0106C863-32D4-4F2F-B5D4-72D000ADB862}" srcOrd="0" destOrd="0" presId="urn:microsoft.com/office/officeart/2008/layout/HexagonCluster"/>
    <dgm:cxn modelId="{546FD4B1-719F-4643-BA60-CF82CBE56E59}" type="presParOf" srcId="{48B2F80D-6FA4-4840-A47B-6296443B2109}" destId="{62855A65-BF80-49CE-ADE3-6FAEB7977655}" srcOrd="1" destOrd="0" presId="urn:microsoft.com/office/officeart/2008/layout/HexagonCluster"/>
    <dgm:cxn modelId="{470C2C07-B85E-4A03-856D-A5A7B9A72FAF}" type="presParOf" srcId="{62855A65-BF80-49CE-ADE3-6FAEB7977655}" destId="{13FD59DB-BC66-4582-BE70-0AAE0BF9019F}" srcOrd="0" destOrd="0" presId="urn:microsoft.com/office/officeart/2008/layout/HexagonCluster"/>
    <dgm:cxn modelId="{1DAFE4EF-7A64-4CB0-8AF0-A72CE199AE06}" type="presParOf" srcId="{48B2F80D-6FA4-4840-A47B-6296443B2109}" destId="{76F2666F-D31A-4E85-ABF6-3E39DBFACA7F}" srcOrd="2" destOrd="0" presId="urn:microsoft.com/office/officeart/2008/layout/HexagonCluster"/>
    <dgm:cxn modelId="{60F583EE-3153-43C1-9CD3-B5A70D760C4F}" type="presParOf" srcId="{76F2666F-D31A-4E85-ABF6-3E39DBFACA7F}" destId="{71E24BA8-04A7-4FE3-B366-D05E83E96CA8}" srcOrd="0" destOrd="0" presId="urn:microsoft.com/office/officeart/2008/layout/HexagonCluster"/>
    <dgm:cxn modelId="{8E83B6D8-AA20-4BF9-8B88-BE855C89F174}" type="presParOf" srcId="{48B2F80D-6FA4-4840-A47B-6296443B2109}" destId="{C4F9E4EA-6A9D-469F-A620-5B9EA00636F5}" srcOrd="3" destOrd="0" presId="urn:microsoft.com/office/officeart/2008/layout/HexagonCluster"/>
    <dgm:cxn modelId="{9F4141F4-9B36-46AE-8478-920EC90A2A47}" type="presParOf" srcId="{C4F9E4EA-6A9D-469F-A620-5B9EA00636F5}" destId="{CEA8D591-DB31-4188-925C-EB15F06BBCB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22795F-9D32-4342-88D0-74C71E02242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5DB438DB-E716-40DA-A9E7-A7106341C136}">
      <dgm:prSet phldrT="[텍스트]" custT="1"/>
      <dgm:spPr/>
      <dgm:t>
        <a:bodyPr/>
        <a:lstStyle/>
        <a:p>
          <a:pPr latinLnBrk="1"/>
          <a:r>
            <a:rPr lang="en-US" altLang="ko-KR" sz="4000" dirty="0"/>
            <a:t>SMD</a:t>
          </a:r>
        </a:p>
        <a:p>
          <a:pPr latinLnBrk="1"/>
          <a:r>
            <a:rPr lang="en-US" altLang="ko-KR" sz="4000" dirty="0"/>
            <a:t>IMD</a:t>
          </a:r>
          <a:endParaRPr lang="ko-KR" altLang="en-US" sz="4000" dirty="0"/>
        </a:p>
      </dgm:t>
    </dgm:pt>
    <dgm:pt modelId="{8A1BFE45-FF9E-46EC-AA5C-6DD76E23F217}" type="parTrans" cxnId="{FC5E6590-D8FF-48B4-8ACA-B8BFB78E4A85}">
      <dgm:prSet/>
      <dgm:spPr/>
      <dgm:t>
        <a:bodyPr/>
        <a:lstStyle/>
        <a:p>
          <a:pPr latinLnBrk="1"/>
          <a:endParaRPr lang="ko-KR" altLang="en-US"/>
        </a:p>
      </dgm:t>
    </dgm:pt>
    <dgm:pt modelId="{161AFA2C-EED1-49E9-A61D-5764A5A4B03C}" type="sibTrans" cxnId="{FC5E6590-D8FF-48B4-8ACA-B8BFB78E4A8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fool proof (@foolproof85) | Twitter"/>
        </a:ext>
      </dgm:extLst>
    </dgm:pt>
    <dgm:pt modelId="{90F73DD6-44A2-4312-B93D-953929CDC48B}" type="pres">
      <dgm:prSet presAssocID="{FD22795F-9D32-4342-88D0-74C71E022423}" presName="Name0" presStyleCnt="0">
        <dgm:presLayoutVars>
          <dgm:chMax val="21"/>
          <dgm:chPref val="21"/>
        </dgm:presLayoutVars>
      </dgm:prSet>
      <dgm:spPr/>
    </dgm:pt>
    <dgm:pt modelId="{DC490F4B-B23C-4BAA-A382-802896FAF098}" type="pres">
      <dgm:prSet presAssocID="{5DB438DB-E716-40DA-A9E7-A7106341C136}" presName="text1" presStyleCnt="0"/>
      <dgm:spPr/>
    </dgm:pt>
    <dgm:pt modelId="{CA9B55D0-151C-46E1-8755-D31272EC9140}" type="pres">
      <dgm:prSet presAssocID="{5DB438DB-E716-40DA-A9E7-A7106341C136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122DCC4C-0C0F-45BE-BE44-A061DF5B5B95}" type="pres">
      <dgm:prSet presAssocID="{5DB438DB-E716-40DA-A9E7-A7106341C136}" presName="textaccent1" presStyleCnt="0"/>
      <dgm:spPr/>
    </dgm:pt>
    <dgm:pt modelId="{28716895-7066-4E59-9146-9E6183C69ACC}" type="pres">
      <dgm:prSet presAssocID="{5DB438DB-E716-40DA-A9E7-A7106341C136}" presName="accentRepeatNode" presStyleLbl="solidAlignAcc1" presStyleIdx="0" presStyleCnt="2"/>
      <dgm:spPr/>
    </dgm:pt>
    <dgm:pt modelId="{96B332FB-A0DB-4C48-BE22-75AF51FB635E}" type="pres">
      <dgm:prSet presAssocID="{161AFA2C-EED1-49E9-A61D-5764A5A4B03C}" presName="image1" presStyleCnt="0"/>
      <dgm:spPr/>
    </dgm:pt>
    <dgm:pt modelId="{D7A21C13-DDB1-468A-85D9-9CDC0D449542}" type="pres">
      <dgm:prSet presAssocID="{161AFA2C-EED1-49E9-A61D-5764A5A4B03C}" presName="imageRepeatNode" presStyleLbl="alignAcc1" presStyleIdx="0" presStyleCnt="1"/>
      <dgm:spPr/>
    </dgm:pt>
    <dgm:pt modelId="{A6D6A24D-42FF-4232-8FBC-00407B3407E9}" type="pres">
      <dgm:prSet presAssocID="{161AFA2C-EED1-49E9-A61D-5764A5A4B03C}" presName="imageaccent1" presStyleCnt="0"/>
      <dgm:spPr/>
    </dgm:pt>
    <dgm:pt modelId="{9A68F10E-9ABF-47A1-B1DA-AB222DD6C027}" type="pres">
      <dgm:prSet presAssocID="{161AFA2C-EED1-49E9-A61D-5764A5A4B03C}" presName="accentRepeatNode" presStyleLbl="solidAlignAcc1" presStyleIdx="1" presStyleCnt="2"/>
      <dgm:spPr/>
    </dgm:pt>
  </dgm:ptLst>
  <dgm:cxnLst>
    <dgm:cxn modelId="{03BE104D-D9BE-4793-B5E2-494A4EEB1CBF}" type="presOf" srcId="{FD22795F-9D32-4342-88D0-74C71E022423}" destId="{90F73DD6-44A2-4312-B93D-953929CDC48B}" srcOrd="0" destOrd="0" presId="urn:microsoft.com/office/officeart/2008/layout/HexagonCluster"/>
    <dgm:cxn modelId="{FC5E6590-D8FF-48B4-8ACA-B8BFB78E4A85}" srcId="{FD22795F-9D32-4342-88D0-74C71E022423}" destId="{5DB438DB-E716-40DA-A9E7-A7106341C136}" srcOrd="0" destOrd="0" parTransId="{8A1BFE45-FF9E-46EC-AA5C-6DD76E23F217}" sibTransId="{161AFA2C-EED1-49E9-A61D-5764A5A4B03C}"/>
    <dgm:cxn modelId="{2F2B1EB8-AD1F-4777-8964-82599D544F06}" type="presOf" srcId="{5DB438DB-E716-40DA-A9E7-A7106341C136}" destId="{CA9B55D0-151C-46E1-8755-D31272EC9140}" srcOrd="0" destOrd="0" presId="urn:microsoft.com/office/officeart/2008/layout/HexagonCluster"/>
    <dgm:cxn modelId="{CC6C9DD8-1C64-4BE6-9114-0853A0B09857}" type="presOf" srcId="{161AFA2C-EED1-49E9-A61D-5764A5A4B03C}" destId="{D7A21C13-DDB1-468A-85D9-9CDC0D449542}" srcOrd="0" destOrd="0" presId="urn:microsoft.com/office/officeart/2008/layout/HexagonCluster"/>
    <dgm:cxn modelId="{96F738E2-7555-44B9-B86F-2514C6483C01}" type="presParOf" srcId="{90F73DD6-44A2-4312-B93D-953929CDC48B}" destId="{DC490F4B-B23C-4BAA-A382-802896FAF098}" srcOrd="0" destOrd="0" presId="urn:microsoft.com/office/officeart/2008/layout/HexagonCluster"/>
    <dgm:cxn modelId="{DA441258-666D-444E-8436-BF738F3CE99F}" type="presParOf" srcId="{DC490F4B-B23C-4BAA-A382-802896FAF098}" destId="{CA9B55D0-151C-46E1-8755-D31272EC9140}" srcOrd="0" destOrd="0" presId="urn:microsoft.com/office/officeart/2008/layout/HexagonCluster"/>
    <dgm:cxn modelId="{190A35BE-15C0-4B4E-9540-C0477E3C0200}" type="presParOf" srcId="{90F73DD6-44A2-4312-B93D-953929CDC48B}" destId="{122DCC4C-0C0F-45BE-BE44-A061DF5B5B95}" srcOrd="1" destOrd="0" presId="urn:microsoft.com/office/officeart/2008/layout/HexagonCluster"/>
    <dgm:cxn modelId="{20942997-8475-4974-8EF7-5CDB3714C2A3}" type="presParOf" srcId="{122DCC4C-0C0F-45BE-BE44-A061DF5B5B95}" destId="{28716895-7066-4E59-9146-9E6183C69ACC}" srcOrd="0" destOrd="0" presId="urn:microsoft.com/office/officeart/2008/layout/HexagonCluster"/>
    <dgm:cxn modelId="{6308B6F3-E2C9-4B15-9BD8-2B6CCC9DF09C}" type="presParOf" srcId="{90F73DD6-44A2-4312-B93D-953929CDC48B}" destId="{96B332FB-A0DB-4C48-BE22-75AF51FB635E}" srcOrd="2" destOrd="0" presId="urn:microsoft.com/office/officeart/2008/layout/HexagonCluster"/>
    <dgm:cxn modelId="{660AC028-BFFE-4DE3-BB0E-C610279517E1}" type="presParOf" srcId="{96B332FB-A0DB-4C48-BE22-75AF51FB635E}" destId="{D7A21C13-DDB1-468A-85D9-9CDC0D449542}" srcOrd="0" destOrd="0" presId="urn:microsoft.com/office/officeart/2008/layout/HexagonCluster"/>
    <dgm:cxn modelId="{81E3BD75-4ED2-4B54-BA22-83106FA4A7C2}" type="presParOf" srcId="{90F73DD6-44A2-4312-B93D-953929CDC48B}" destId="{A6D6A24D-42FF-4232-8FBC-00407B3407E9}" srcOrd="3" destOrd="0" presId="urn:microsoft.com/office/officeart/2008/layout/HexagonCluster"/>
    <dgm:cxn modelId="{DD14A6DB-7136-47F4-87EF-3475641BC4F4}" type="presParOf" srcId="{A6D6A24D-42FF-4232-8FBC-00407B3407E9}" destId="{9A68F10E-9ABF-47A1-B1DA-AB222DD6C02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5E3796-F69F-4ED8-8E2B-86C87668AE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4A2EEC0-9831-4021-B1BD-DD2931A840C3}">
      <dgm:prSet phldrT="[텍스트]"/>
      <dgm:spPr/>
      <dgm:t>
        <a:bodyPr/>
        <a:lstStyle/>
        <a:p>
          <a:pPr latinLnBrk="1"/>
          <a:r>
            <a:rPr kumimoji="0"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바코드 등록 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2B1B46-6D0C-4610-BC92-067635D93DF0}" type="par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26CFB06-4A74-48B2-A21F-22684B1C95FC}" type="sibTrans" cxnId="{EA20939C-71C0-40FE-B4DC-EA4AD0DBCA5F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D1EC475-0F4E-4824-90EE-94BEB6F55963}">
      <dgm:prSet phldrT="[텍스트]"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장착대비 투입제품 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78682F-3CB0-4865-9B7C-62C030F90FE8}" type="parTrans" cxnId="{0FCABD3D-7704-4C1E-AE3A-B56DB296D3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A4409B-3447-4746-89D0-4C92D886EED9}" type="sibTrans" cxnId="{0FCABD3D-7704-4C1E-AE3A-B56DB296D3F7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77093E1-8923-44E1-B7BC-B2F3E3F383DD}">
      <dgm:prSet phldrT="[텍스트]"/>
      <dgm:spPr/>
      <dgm:t>
        <a:bodyPr/>
        <a:lstStyle/>
        <a:p>
          <a:pPr latinLnBrk="1"/>
          <a:r>
            <a:rPr lang="ko-KR" altLang="en-US">
              <a:latin typeface="맑은 고딕" panose="020B0503020000020004" pitchFamily="50" charset="-127"/>
              <a:ea typeface="맑은 고딕" panose="020B0503020000020004" pitchFamily="50" charset="-127"/>
            </a:rPr>
            <a:t>솔더체크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44A5C13-EFE8-484B-8747-147CCC5A642C}" type="parTrans" cxnId="{CBFE1B1F-6E3F-46A5-A49C-5F74419FF975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7274704-8B86-4079-97C2-412210007772}" type="sibTrans" cxnId="{CBFE1B1F-6E3F-46A5-A49C-5F74419FF975}">
      <dgm:prSet/>
      <dgm:spPr/>
      <dgm:t>
        <a:bodyPr/>
        <a:lstStyle/>
        <a:p>
          <a:pPr latinLnBrk="1"/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293BDEA-AFB8-45F1-886F-2B7741C0DC69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프로파일 측정 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3FA5AC-92F1-4269-877C-0E4BE3044DFB}" type="parTrans" cxnId="{0AB282EA-C65A-4CE9-88C9-58A652D7F163}">
      <dgm:prSet/>
      <dgm:spPr/>
      <dgm:t>
        <a:bodyPr/>
        <a:lstStyle/>
        <a:p>
          <a:pPr latinLnBrk="1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7459D24-A0F0-4E72-9D4E-CC485D7750DF}" type="sibTrans" cxnId="{0AB282EA-C65A-4CE9-88C9-58A652D7F163}">
      <dgm:prSet/>
      <dgm:spPr/>
      <dgm:t>
        <a:bodyPr/>
        <a:lstStyle/>
        <a:p>
          <a:pPr latinLnBrk="1"/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931FB64-DB84-4C8A-A093-98C458897F5D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메탈마스트 상태체크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6B9559-F083-4DA7-9670-78787DF00D9B}" type="parTrans" cxnId="{CAC42ECC-12AF-48BC-8646-AC8CF1285FA5}">
      <dgm:prSet/>
      <dgm:spPr/>
      <dgm:t>
        <a:bodyPr/>
        <a:lstStyle/>
        <a:p>
          <a:pPr latinLnBrk="1"/>
          <a:endParaRPr lang="ko-KR" altLang="en-US"/>
        </a:p>
      </dgm:t>
    </dgm:pt>
    <dgm:pt modelId="{09141B6F-5600-4CB5-9799-13C081045E89}" type="sibTrans" cxnId="{CAC42ECC-12AF-48BC-8646-AC8CF1285FA5}">
      <dgm:prSet/>
      <dgm:spPr/>
      <dgm:t>
        <a:bodyPr/>
        <a:lstStyle/>
        <a:p>
          <a:pPr latinLnBrk="1"/>
          <a:endParaRPr lang="ko-KR" altLang="en-US" dirty="0"/>
        </a:p>
      </dgm:t>
    </dgm:pt>
    <dgm:pt modelId="{AF699F8F-AA7D-4595-B3FA-F38B99997AB2}">
      <dgm:prSet phldrT="[텍스트]"/>
      <dgm:spPr/>
      <dgm:t>
        <a:bodyPr/>
        <a:lstStyle/>
        <a:p>
          <a:pPr latinLnBrk="1"/>
          <a:r>
            <a:rPr kumimoji="0" lang="ko-KR" altLang="en-US" dirty="0">
              <a:ea typeface="가는각진제목체" pitchFamily="18" charset="-127"/>
              <a:cs typeface="Arial" pitchFamily="34" charset="0"/>
            </a:rPr>
            <a:t>스퀴즈 상태 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7CB3A51-E3AA-4630-BE9C-94B5F29CD8CE}" type="parTrans" cxnId="{F6A7A939-EB34-4B89-91B2-A9D813533B6D}">
      <dgm:prSet/>
      <dgm:spPr/>
      <dgm:t>
        <a:bodyPr/>
        <a:lstStyle/>
        <a:p>
          <a:pPr latinLnBrk="1"/>
          <a:endParaRPr lang="ko-KR" altLang="en-US"/>
        </a:p>
      </dgm:t>
    </dgm:pt>
    <dgm:pt modelId="{FCD8FE41-B4D6-4113-B2FD-AA67D927131E}" type="sibTrans" cxnId="{F6A7A939-EB34-4B89-91B2-A9D813533B6D}">
      <dgm:prSet/>
      <dgm:spPr/>
      <dgm:t>
        <a:bodyPr/>
        <a:lstStyle/>
        <a:p>
          <a:pPr latinLnBrk="1"/>
          <a:endParaRPr lang="ko-KR" altLang="en-US"/>
        </a:p>
      </dgm:t>
    </dgm:pt>
    <dgm:pt modelId="{23F47C91-95C1-4109-8CA7-E2F64113AEB1}">
      <dgm:prSet phldrT="[텍스트]"/>
      <dgm:spPr/>
      <dgm:t>
        <a:bodyPr/>
        <a:lstStyle/>
        <a:p>
          <a:pPr latinLnBrk="1"/>
          <a:r>
            <a:rPr lang="ko-KR" altLang="en-US" dirty="0">
              <a:ea typeface="가는각진제목체" pitchFamily="18" charset="-127"/>
              <a:cs typeface="Arial" pitchFamily="34" charset="0"/>
            </a:rPr>
            <a:t>마스터 샘플투입이력 체크</a:t>
          </a:r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317ACF-9917-4E24-B64B-7E8BFEDC611D}" type="parTrans" cxnId="{48E29F90-B4D4-4AD6-AEB3-DC81DC15D629}">
      <dgm:prSet/>
      <dgm:spPr/>
      <dgm:t>
        <a:bodyPr/>
        <a:lstStyle/>
        <a:p>
          <a:pPr latinLnBrk="1"/>
          <a:endParaRPr lang="ko-KR" altLang="en-US"/>
        </a:p>
      </dgm:t>
    </dgm:pt>
    <dgm:pt modelId="{F0515134-1BE9-4422-9996-39061558A92D}" type="sibTrans" cxnId="{48E29F90-B4D4-4AD6-AEB3-DC81DC15D629}">
      <dgm:prSet/>
      <dgm:spPr/>
      <dgm:t>
        <a:bodyPr/>
        <a:lstStyle/>
        <a:p>
          <a:pPr latinLnBrk="1"/>
          <a:endParaRPr lang="ko-KR" altLang="en-US" dirty="0"/>
        </a:p>
      </dgm:t>
    </dgm:pt>
    <dgm:pt modelId="{9AFA935D-A9A1-427C-848E-3BA2FCAC104D}">
      <dgm:prSet/>
      <dgm:spPr/>
      <dgm:t>
        <a:bodyPr/>
        <a:lstStyle/>
        <a:p>
          <a:pPr latinLnBrk="1"/>
          <a:endParaRPr lang="ko-KR" altLang="en-US"/>
        </a:p>
      </dgm:t>
    </dgm:pt>
    <dgm:pt modelId="{6749C1A4-7447-41C5-8CFB-84CD48D4C9D4}" type="parTrans" cxnId="{FE6518CA-0C89-4F57-B760-32BCA8158B5B}">
      <dgm:prSet/>
      <dgm:spPr/>
      <dgm:t>
        <a:bodyPr/>
        <a:lstStyle/>
        <a:p>
          <a:pPr latinLnBrk="1"/>
          <a:endParaRPr lang="ko-KR" altLang="en-US"/>
        </a:p>
      </dgm:t>
    </dgm:pt>
    <dgm:pt modelId="{B63BCF40-39A5-4F74-A848-890DBB7FE3FB}" type="sibTrans" cxnId="{FE6518CA-0C89-4F57-B760-32BCA8158B5B}">
      <dgm:prSet/>
      <dgm:spPr/>
      <dgm:t>
        <a:bodyPr/>
        <a:lstStyle/>
        <a:p>
          <a:pPr latinLnBrk="1"/>
          <a:endParaRPr lang="ko-KR" altLang="en-US"/>
        </a:p>
      </dgm:t>
    </dgm:pt>
    <dgm:pt modelId="{25142B45-1D8E-49CC-BC4F-1C54E70FBCB4}" type="pres">
      <dgm:prSet presAssocID="{CA5E3796-F69F-4ED8-8E2B-86C87668AE6C}" presName="Name0" presStyleCnt="0">
        <dgm:presLayoutVars>
          <dgm:chMax val="7"/>
          <dgm:chPref val="7"/>
          <dgm:dir/>
        </dgm:presLayoutVars>
      </dgm:prSet>
      <dgm:spPr/>
    </dgm:pt>
    <dgm:pt modelId="{8FA33C51-E090-4115-953B-EF882BED23EF}" type="pres">
      <dgm:prSet presAssocID="{CA5E3796-F69F-4ED8-8E2B-86C87668AE6C}" presName="Name1" presStyleCnt="0"/>
      <dgm:spPr/>
    </dgm:pt>
    <dgm:pt modelId="{777B9127-14F4-4A07-B8E3-92B9093D1916}" type="pres">
      <dgm:prSet presAssocID="{CA5E3796-F69F-4ED8-8E2B-86C87668AE6C}" presName="cycle" presStyleCnt="0"/>
      <dgm:spPr/>
    </dgm:pt>
    <dgm:pt modelId="{DF32DB1E-3CBA-40BE-AD72-D39D4AF58B77}" type="pres">
      <dgm:prSet presAssocID="{CA5E3796-F69F-4ED8-8E2B-86C87668AE6C}" presName="srcNode" presStyleLbl="node1" presStyleIdx="0" presStyleCnt="7"/>
      <dgm:spPr/>
    </dgm:pt>
    <dgm:pt modelId="{1FC82C43-C2AE-499A-98D9-CD89DF98B2EA}" type="pres">
      <dgm:prSet presAssocID="{CA5E3796-F69F-4ED8-8E2B-86C87668AE6C}" presName="conn" presStyleLbl="parChTrans1D2" presStyleIdx="0" presStyleCnt="1"/>
      <dgm:spPr/>
    </dgm:pt>
    <dgm:pt modelId="{77FC161D-0896-415B-B3DA-16BBE346A22B}" type="pres">
      <dgm:prSet presAssocID="{CA5E3796-F69F-4ED8-8E2B-86C87668AE6C}" presName="extraNode" presStyleLbl="node1" presStyleIdx="0" presStyleCnt="7"/>
      <dgm:spPr/>
    </dgm:pt>
    <dgm:pt modelId="{C23C8BCD-89EF-473E-81F7-7C18EC2B91EB}" type="pres">
      <dgm:prSet presAssocID="{CA5E3796-F69F-4ED8-8E2B-86C87668AE6C}" presName="dstNode" presStyleLbl="node1" presStyleIdx="0" presStyleCnt="7"/>
      <dgm:spPr/>
    </dgm:pt>
    <dgm:pt modelId="{B4C75352-27CE-4632-B1B6-40ADB688DCB3}" type="pres">
      <dgm:prSet presAssocID="{64A2EEC0-9831-4021-B1BD-DD2931A840C3}" presName="text_1" presStyleLbl="node1" presStyleIdx="0" presStyleCnt="7">
        <dgm:presLayoutVars>
          <dgm:bulletEnabled val="1"/>
        </dgm:presLayoutVars>
      </dgm:prSet>
      <dgm:spPr/>
    </dgm:pt>
    <dgm:pt modelId="{E68497F7-7144-49F9-91BE-9DC9FB512151}" type="pres">
      <dgm:prSet presAssocID="{64A2EEC0-9831-4021-B1BD-DD2931A840C3}" presName="accent_1" presStyleCnt="0"/>
      <dgm:spPr/>
    </dgm:pt>
    <dgm:pt modelId="{9396232A-6C8B-4235-B4E4-7A32D464A7CC}" type="pres">
      <dgm:prSet presAssocID="{64A2EEC0-9831-4021-B1BD-DD2931A840C3}" presName="accentRepeatNode" presStyleLbl="solidFgAcc1" presStyleIdx="0" presStyleCnt="7"/>
      <dgm:spPr/>
    </dgm:pt>
    <dgm:pt modelId="{5C475AB9-491F-4688-95E0-CB658E170EE8}" type="pres">
      <dgm:prSet presAssocID="{9D1EC475-0F4E-4824-90EE-94BEB6F55963}" presName="text_2" presStyleLbl="node1" presStyleIdx="1" presStyleCnt="7">
        <dgm:presLayoutVars>
          <dgm:bulletEnabled val="1"/>
        </dgm:presLayoutVars>
      </dgm:prSet>
      <dgm:spPr/>
    </dgm:pt>
    <dgm:pt modelId="{E2714238-848F-47F7-889B-4235AC423974}" type="pres">
      <dgm:prSet presAssocID="{9D1EC475-0F4E-4824-90EE-94BEB6F55963}" presName="accent_2" presStyleCnt="0"/>
      <dgm:spPr/>
    </dgm:pt>
    <dgm:pt modelId="{19CBE48C-4A54-4414-8170-C95D49724DE8}" type="pres">
      <dgm:prSet presAssocID="{9D1EC475-0F4E-4824-90EE-94BEB6F55963}" presName="accentRepeatNode" presStyleLbl="solidFgAcc1" presStyleIdx="1" presStyleCnt="7"/>
      <dgm:spPr/>
    </dgm:pt>
    <dgm:pt modelId="{E70A97A3-4880-4E36-A8A0-2A09D21F8C12}" type="pres">
      <dgm:prSet presAssocID="{1293BDEA-AFB8-45F1-886F-2B7741C0DC69}" presName="text_3" presStyleLbl="node1" presStyleIdx="2" presStyleCnt="7">
        <dgm:presLayoutVars>
          <dgm:bulletEnabled val="1"/>
        </dgm:presLayoutVars>
      </dgm:prSet>
      <dgm:spPr/>
    </dgm:pt>
    <dgm:pt modelId="{01E34E22-ED5F-46A0-9F42-642FA78B0027}" type="pres">
      <dgm:prSet presAssocID="{1293BDEA-AFB8-45F1-886F-2B7741C0DC69}" presName="accent_3" presStyleCnt="0"/>
      <dgm:spPr/>
    </dgm:pt>
    <dgm:pt modelId="{C2C982DF-2566-4D0F-BD72-EF8C752094BB}" type="pres">
      <dgm:prSet presAssocID="{1293BDEA-AFB8-45F1-886F-2B7741C0DC69}" presName="accentRepeatNode" presStyleLbl="solidFgAcc1" presStyleIdx="2" presStyleCnt="7"/>
      <dgm:spPr/>
    </dgm:pt>
    <dgm:pt modelId="{402A135E-E3C7-4FBB-9F5E-0D0893FDDF07}" type="pres">
      <dgm:prSet presAssocID="{A77093E1-8923-44E1-B7BC-B2F3E3F383DD}" presName="text_4" presStyleLbl="node1" presStyleIdx="3" presStyleCnt="7">
        <dgm:presLayoutVars>
          <dgm:bulletEnabled val="1"/>
        </dgm:presLayoutVars>
      </dgm:prSet>
      <dgm:spPr/>
    </dgm:pt>
    <dgm:pt modelId="{D2840594-DF38-488E-A860-0971441C7C8F}" type="pres">
      <dgm:prSet presAssocID="{A77093E1-8923-44E1-B7BC-B2F3E3F383DD}" presName="accent_4" presStyleCnt="0"/>
      <dgm:spPr/>
    </dgm:pt>
    <dgm:pt modelId="{004C78F5-C5FE-451C-85AB-FF02A3D89976}" type="pres">
      <dgm:prSet presAssocID="{A77093E1-8923-44E1-B7BC-B2F3E3F383DD}" presName="accentRepeatNode" presStyleLbl="solidFgAcc1" presStyleIdx="3" presStyleCnt="7"/>
      <dgm:spPr/>
    </dgm:pt>
    <dgm:pt modelId="{D9410B45-8E99-46E8-8762-DACBEE805294}" type="pres">
      <dgm:prSet presAssocID="{7931FB64-DB84-4C8A-A093-98C458897F5D}" presName="text_5" presStyleLbl="node1" presStyleIdx="4" presStyleCnt="7">
        <dgm:presLayoutVars>
          <dgm:bulletEnabled val="1"/>
        </dgm:presLayoutVars>
      </dgm:prSet>
      <dgm:spPr/>
    </dgm:pt>
    <dgm:pt modelId="{69AA85B0-D19C-449B-A09C-4B46C482BB40}" type="pres">
      <dgm:prSet presAssocID="{7931FB64-DB84-4C8A-A093-98C458897F5D}" presName="accent_5" presStyleCnt="0"/>
      <dgm:spPr/>
    </dgm:pt>
    <dgm:pt modelId="{A8278E1A-52D4-4D97-A3FF-19BCF55896AD}" type="pres">
      <dgm:prSet presAssocID="{7931FB64-DB84-4C8A-A093-98C458897F5D}" presName="accentRepeatNode" presStyleLbl="solidFgAcc1" presStyleIdx="4" presStyleCnt="7"/>
      <dgm:spPr/>
    </dgm:pt>
    <dgm:pt modelId="{263EE6E1-3609-4ABF-A887-8F512DC0C433}" type="pres">
      <dgm:prSet presAssocID="{AF699F8F-AA7D-4595-B3FA-F38B99997AB2}" presName="text_6" presStyleLbl="node1" presStyleIdx="5" presStyleCnt="7">
        <dgm:presLayoutVars>
          <dgm:bulletEnabled val="1"/>
        </dgm:presLayoutVars>
      </dgm:prSet>
      <dgm:spPr/>
    </dgm:pt>
    <dgm:pt modelId="{8414BDE6-C607-48C4-A20E-7BCBA23FDBA9}" type="pres">
      <dgm:prSet presAssocID="{AF699F8F-AA7D-4595-B3FA-F38B99997AB2}" presName="accent_6" presStyleCnt="0"/>
      <dgm:spPr/>
    </dgm:pt>
    <dgm:pt modelId="{E39DC7C3-4127-417D-942C-D576997B2337}" type="pres">
      <dgm:prSet presAssocID="{AF699F8F-AA7D-4595-B3FA-F38B99997AB2}" presName="accentRepeatNode" presStyleLbl="solidFgAcc1" presStyleIdx="5" presStyleCnt="7"/>
      <dgm:spPr/>
    </dgm:pt>
    <dgm:pt modelId="{42A86650-E022-4005-99B9-EB932EA6B36D}" type="pres">
      <dgm:prSet presAssocID="{23F47C91-95C1-4109-8CA7-E2F64113AEB1}" presName="text_7" presStyleLbl="node1" presStyleIdx="6" presStyleCnt="7">
        <dgm:presLayoutVars>
          <dgm:bulletEnabled val="1"/>
        </dgm:presLayoutVars>
      </dgm:prSet>
      <dgm:spPr/>
    </dgm:pt>
    <dgm:pt modelId="{CF1E53B7-CE46-4C4D-9C19-D5B7528FC00A}" type="pres">
      <dgm:prSet presAssocID="{23F47C91-95C1-4109-8CA7-E2F64113AEB1}" presName="accent_7" presStyleCnt="0"/>
      <dgm:spPr/>
    </dgm:pt>
    <dgm:pt modelId="{33B01FC4-E914-40DA-93B8-301869BA3F9A}" type="pres">
      <dgm:prSet presAssocID="{23F47C91-95C1-4109-8CA7-E2F64113AEB1}" presName="accentRepeatNode" presStyleLbl="solidFgAcc1" presStyleIdx="6" presStyleCnt="7"/>
      <dgm:spPr/>
    </dgm:pt>
  </dgm:ptLst>
  <dgm:cxnLst>
    <dgm:cxn modelId="{CBFE1B1F-6E3F-46A5-A49C-5F74419FF975}" srcId="{CA5E3796-F69F-4ED8-8E2B-86C87668AE6C}" destId="{A77093E1-8923-44E1-B7BC-B2F3E3F383DD}" srcOrd="3" destOrd="0" parTransId="{744A5C13-EFE8-484B-8747-147CCC5A642C}" sibTransId="{C7274704-8B86-4079-97C2-412210007772}"/>
    <dgm:cxn modelId="{F6A7A939-EB34-4B89-91B2-A9D813533B6D}" srcId="{CA5E3796-F69F-4ED8-8E2B-86C87668AE6C}" destId="{AF699F8F-AA7D-4595-B3FA-F38B99997AB2}" srcOrd="5" destOrd="0" parTransId="{F7CB3A51-E3AA-4630-BE9C-94B5F29CD8CE}" sibTransId="{FCD8FE41-B4D6-4113-B2FD-AA67D927131E}"/>
    <dgm:cxn modelId="{0FCABD3D-7704-4C1E-AE3A-B56DB296D3F7}" srcId="{CA5E3796-F69F-4ED8-8E2B-86C87668AE6C}" destId="{9D1EC475-0F4E-4824-90EE-94BEB6F55963}" srcOrd="1" destOrd="0" parTransId="{9778682F-3CB0-4865-9B7C-62C030F90FE8}" sibTransId="{18A4409B-3447-4746-89D0-4C92D886EED9}"/>
    <dgm:cxn modelId="{9350095B-D302-450E-9765-3F902BA1B62A}" type="presOf" srcId="{23F47C91-95C1-4109-8CA7-E2F64113AEB1}" destId="{42A86650-E022-4005-99B9-EB932EA6B36D}" srcOrd="0" destOrd="0" presId="urn:microsoft.com/office/officeart/2008/layout/VerticalCurvedList"/>
    <dgm:cxn modelId="{DE60D160-B515-4134-A42B-99021E8DD64B}" type="presOf" srcId="{64A2EEC0-9831-4021-B1BD-DD2931A840C3}" destId="{B4C75352-27CE-4632-B1B6-40ADB688DCB3}" srcOrd="0" destOrd="0" presId="urn:microsoft.com/office/officeart/2008/layout/VerticalCurvedList"/>
    <dgm:cxn modelId="{BCAC2168-FAD0-4A04-B001-7475738137C7}" type="presOf" srcId="{1293BDEA-AFB8-45F1-886F-2B7741C0DC69}" destId="{E70A97A3-4880-4E36-A8A0-2A09D21F8C12}" srcOrd="0" destOrd="0" presId="urn:microsoft.com/office/officeart/2008/layout/VerticalCurvedList"/>
    <dgm:cxn modelId="{48E29F90-B4D4-4AD6-AEB3-DC81DC15D629}" srcId="{CA5E3796-F69F-4ED8-8E2B-86C87668AE6C}" destId="{23F47C91-95C1-4109-8CA7-E2F64113AEB1}" srcOrd="6" destOrd="0" parTransId="{B1317ACF-9917-4E24-B64B-7E8BFEDC611D}" sibTransId="{F0515134-1BE9-4422-9996-39061558A92D}"/>
    <dgm:cxn modelId="{83F06F96-E6EE-4F26-90BF-9E238EA0A4FD}" type="presOf" srcId="{326CFB06-4A74-48B2-A21F-22684B1C95FC}" destId="{1FC82C43-C2AE-499A-98D9-CD89DF98B2EA}" srcOrd="0" destOrd="0" presId="urn:microsoft.com/office/officeart/2008/layout/VerticalCurvedList"/>
    <dgm:cxn modelId="{EA20939C-71C0-40FE-B4DC-EA4AD0DBCA5F}" srcId="{CA5E3796-F69F-4ED8-8E2B-86C87668AE6C}" destId="{64A2EEC0-9831-4021-B1BD-DD2931A840C3}" srcOrd="0" destOrd="0" parTransId="{482B1B46-6D0C-4610-BC92-067635D93DF0}" sibTransId="{326CFB06-4A74-48B2-A21F-22684B1C95FC}"/>
    <dgm:cxn modelId="{7C7CFEA9-CF30-4C52-840F-0591BC6BB41F}" type="presOf" srcId="{A77093E1-8923-44E1-B7BC-B2F3E3F383DD}" destId="{402A135E-E3C7-4FBB-9F5E-0D0893FDDF07}" srcOrd="0" destOrd="0" presId="urn:microsoft.com/office/officeart/2008/layout/VerticalCurvedList"/>
    <dgm:cxn modelId="{124EEDAD-77CC-444D-BEA4-EAF8F3A948FA}" type="presOf" srcId="{CA5E3796-F69F-4ED8-8E2B-86C87668AE6C}" destId="{25142B45-1D8E-49CC-BC4F-1C54E70FBCB4}" srcOrd="0" destOrd="0" presId="urn:microsoft.com/office/officeart/2008/layout/VerticalCurvedList"/>
    <dgm:cxn modelId="{01308FAF-EB53-4523-A4DA-F2C491619B83}" type="presOf" srcId="{9D1EC475-0F4E-4824-90EE-94BEB6F55963}" destId="{5C475AB9-491F-4688-95E0-CB658E170EE8}" srcOrd="0" destOrd="0" presId="urn:microsoft.com/office/officeart/2008/layout/VerticalCurvedList"/>
    <dgm:cxn modelId="{FE6518CA-0C89-4F57-B760-32BCA8158B5B}" srcId="{CA5E3796-F69F-4ED8-8E2B-86C87668AE6C}" destId="{9AFA935D-A9A1-427C-848E-3BA2FCAC104D}" srcOrd="7" destOrd="0" parTransId="{6749C1A4-7447-41C5-8CFB-84CD48D4C9D4}" sibTransId="{B63BCF40-39A5-4F74-A848-890DBB7FE3FB}"/>
    <dgm:cxn modelId="{490513CC-DDB9-43A0-BEFD-B7FF1C0EA584}" type="presOf" srcId="{7931FB64-DB84-4C8A-A093-98C458897F5D}" destId="{D9410B45-8E99-46E8-8762-DACBEE805294}" srcOrd="0" destOrd="0" presId="urn:microsoft.com/office/officeart/2008/layout/VerticalCurvedList"/>
    <dgm:cxn modelId="{CAC42ECC-12AF-48BC-8646-AC8CF1285FA5}" srcId="{CA5E3796-F69F-4ED8-8E2B-86C87668AE6C}" destId="{7931FB64-DB84-4C8A-A093-98C458897F5D}" srcOrd="4" destOrd="0" parTransId="{606B9559-F083-4DA7-9670-78787DF00D9B}" sibTransId="{09141B6F-5600-4CB5-9799-13C081045E89}"/>
    <dgm:cxn modelId="{0AB282EA-C65A-4CE9-88C9-58A652D7F163}" srcId="{CA5E3796-F69F-4ED8-8E2B-86C87668AE6C}" destId="{1293BDEA-AFB8-45F1-886F-2B7741C0DC69}" srcOrd="2" destOrd="0" parTransId="{E93FA5AC-92F1-4269-877C-0E4BE3044DFB}" sibTransId="{C7459D24-A0F0-4E72-9D4E-CC485D7750DF}"/>
    <dgm:cxn modelId="{FAA689FF-90A8-4D34-B9EB-494F6BFB0FC5}" type="presOf" srcId="{AF699F8F-AA7D-4595-B3FA-F38B99997AB2}" destId="{263EE6E1-3609-4ABF-A887-8F512DC0C433}" srcOrd="0" destOrd="0" presId="urn:microsoft.com/office/officeart/2008/layout/VerticalCurvedList"/>
    <dgm:cxn modelId="{C2C5F263-2A37-4D71-8527-CA2AE13C6FBF}" type="presParOf" srcId="{25142B45-1D8E-49CC-BC4F-1C54E70FBCB4}" destId="{8FA33C51-E090-4115-953B-EF882BED23EF}" srcOrd="0" destOrd="0" presId="urn:microsoft.com/office/officeart/2008/layout/VerticalCurvedList"/>
    <dgm:cxn modelId="{B79001CF-A21E-4F3A-9197-4709C9781DA3}" type="presParOf" srcId="{8FA33C51-E090-4115-953B-EF882BED23EF}" destId="{777B9127-14F4-4A07-B8E3-92B9093D1916}" srcOrd="0" destOrd="0" presId="urn:microsoft.com/office/officeart/2008/layout/VerticalCurvedList"/>
    <dgm:cxn modelId="{8A6822C6-55F6-4EAA-B685-8BCE67DEB731}" type="presParOf" srcId="{777B9127-14F4-4A07-B8E3-92B9093D1916}" destId="{DF32DB1E-3CBA-40BE-AD72-D39D4AF58B77}" srcOrd="0" destOrd="0" presId="urn:microsoft.com/office/officeart/2008/layout/VerticalCurvedList"/>
    <dgm:cxn modelId="{4E58960F-D868-49A6-9317-3345D0BDC661}" type="presParOf" srcId="{777B9127-14F4-4A07-B8E3-92B9093D1916}" destId="{1FC82C43-C2AE-499A-98D9-CD89DF98B2EA}" srcOrd="1" destOrd="0" presId="urn:microsoft.com/office/officeart/2008/layout/VerticalCurvedList"/>
    <dgm:cxn modelId="{A4A493D8-ABA0-4147-8ACB-9ADFA7820445}" type="presParOf" srcId="{777B9127-14F4-4A07-B8E3-92B9093D1916}" destId="{77FC161D-0896-415B-B3DA-16BBE346A22B}" srcOrd="2" destOrd="0" presId="urn:microsoft.com/office/officeart/2008/layout/VerticalCurvedList"/>
    <dgm:cxn modelId="{7CDC213F-5ADF-47AA-AD25-97CB7A30B474}" type="presParOf" srcId="{777B9127-14F4-4A07-B8E3-92B9093D1916}" destId="{C23C8BCD-89EF-473E-81F7-7C18EC2B91EB}" srcOrd="3" destOrd="0" presId="urn:microsoft.com/office/officeart/2008/layout/VerticalCurvedList"/>
    <dgm:cxn modelId="{9F925AE2-1AEA-4511-A84F-183CD3F37AB2}" type="presParOf" srcId="{8FA33C51-E090-4115-953B-EF882BED23EF}" destId="{B4C75352-27CE-4632-B1B6-40ADB688DCB3}" srcOrd="1" destOrd="0" presId="urn:microsoft.com/office/officeart/2008/layout/VerticalCurvedList"/>
    <dgm:cxn modelId="{C04AE523-BCAB-4842-80B6-FF800DDEBE6A}" type="presParOf" srcId="{8FA33C51-E090-4115-953B-EF882BED23EF}" destId="{E68497F7-7144-49F9-91BE-9DC9FB512151}" srcOrd="2" destOrd="0" presId="urn:microsoft.com/office/officeart/2008/layout/VerticalCurvedList"/>
    <dgm:cxn modelId="{5E8FD6BC-EB1A-4E36-8559-9E177D43B9B1}" type="presParOf" srcId="{E68497F7-7144-49F9-91BE-9DC9FB512151}" destId="{9396232A-6C8B-4235-B4E4-7A32D464A7CC}" srcOrd="0" destOrd="0" presId="urn:microsoft.com/office/officeart/2008/layout/VerticalCurvedList"/>
    <dgm:cxn modelId="{FFB2BC9E-D6E7-458E-8EB8-A545D420BF3E}" type="presParOf" srcId="{8FA33C51-E090-4115-953B-EF882BED23EF}" destId="{5C475AB9-491F-4688-95E0-CB658E170EE8}" srcOrd="3" destOrd="0" presId="urn:microsoft.com/office/officeart/2008/layout/VerticalCurvedList"/>
    <dgm:cxn modelId="{86E7BD91-85A0-4028-8FE0-C583984AB1E9}" type="presParOf" srcId="{8FA33C51-E090-4115-953B-EF882BED23EF}" destId="{E2714238-848F-47F7-889B-4235AC423974}" srcOrd="4" destOrd="0" presId="urn:microsoft.com/office/officeart/2008/layout/VerticalCurvedList"/>
    <dgm:cxn modelId="{F508B774-97C2-44C7-A0B6-4056272C8AA9}" type="presParOf" srcId="{E2714238-848F-47F7-889B-4235AC423974}" destId="{19CBE48C-4A54-4414-8170-C95D49724DE8}" srcOrd="0" destOrd="0" presId="urn:microsoft.com/office/officeart/2008/layout/VerticalCurvedList"/>
    <dgm:cxn modelId="{F1796465-8AE4-4AF3-9C5E-59BB57DC357D}" type="presParOf" srcId="{8FA33C51-E090-4115-953B-EF882BED23EF}" destId="{E70A97A3-4880-4E36-A8A0-2A09D21F8C12}" srcOrd="5" destOrd="0" presId="urn:microsoft.com/office/officeart/2008/layout/VerticalCurvedList"/>
    <dgm:cxn modelId="{2CE36E42-5A54-4294-BCDA-F4B2098797AD}" type="presParOf" srcId="{8FA33C51-E090-4115-953B-EF882BED23EF}" destId="{01E34E22-ED5F-46A0-9F42-642FA78B0027}" srcOrd="6" destOrd="0" presId="urn:microsoft.com/office/officeart/2008/layout/VerticalCurvedList"/>
    <dgm:cxn modelId="{4AC276F3-16CB-415C-81E8-179998B36F77}" type="presParOf" srcId="{01E34E22-ED5F-46A0-9F42-642FA78B0027}" destId="{C2C982DF-2566-4D0F-BD72-EF8C752094BB}" srcOrd="0" destOrd="0" presId="urn:microsoft.com/office/officeart/2008/layout/VerticalCurvedList"/>
    <dgm:cxn modelId="{2B5F7413-4CE6-468A-BAAC-A7A35004C7F4}" type="presParOf" srcId="{8FA33C51-E090-4115-953B-EF882BED23EF}" destId="{402A135E-E3C7-4FBB-9F5E-0D0893FDDF07}" srcOrd="7" destOrd="0" presId="urn:microsoft.com/office/officeart/2008/layout/VerticalCurvedList"/>
    <dgm:cxn modelId="{18CD1066-0348-4BEA-BFEB-5105F9AACB12}" type="presParOf" srcId="{8FA33C51-E090-4115-953B-EF882BED23EF}" destId="{D2840594-DF38-488E-A860-0971441C7C8F}" srcOrd="8" destOrd="0" presId="urn:microsoft.com/office/officeart/2008/layout/VerticalCurvedList"/>
    <dgm:cxn modelId="{7DA64687-16ED-468A-A316-18A25CEB2778}" type="presParOf" srcId="{D2840594-DF38-488E-A860-0971441C7C8F}" destId="{004C78F5-C5FE-451C-85AB-FF02A3D89976}" srcOrd="0" destOrd="0" presId="urn:microsoft.com/office/officeart/2008/layout/VerticalCurvedList"/>
    <dgm:cxn modelId="{4431CDD5-497B-4418-A9BD-FB9AB25BB2E1}" type="presParOf" srcId="{8FA33C51-E090-4115-953B-EF882BED23EF}" destId="{D9410B45-8E99-46E8-8762-DACBEE805294}" srcOrd="9" destOrd="0" presId="urn:microsoft.com/office/officeart/2008/layout/VerticalCurvedList"/>
    <dgm:cxn modelId="{AA202887-503C-4FC8-9C0B-D98CEBF549F2}" type="presParOf" srcId="{8FA33C51-E090-4115-953B-EF882BED23EF}" destId="{69AA85B0-D19C-449B-A09C-4B46C482BB40}" srcOrd="10" destOrd="0" presId="urn:microsoft.com/office/officeart/2008/layout/VerticalCurvedList"/>
    <dgm:cxn modelId="{6374335F-13DC-482D-BB4E-327E83C727BC}" type="presParOf" srcId="{69AA85B0-D19C-449B-A09C-4B46C482BB40}" destId="{A8278E1A-52D4-4D97-A3FF-19BCF55896AD}" srcOrd="0" destOrd="0" presId="urn:microsoft.com/office/officeart/2008/layout/VerticalCurvedList"/>
    <dgm:cxn modelId="{E5246E58-2608-4C05-BF55-954D7BF1FA0F}" type="presParOf" srcId="{8FA33C51-E090-4115-953B-EF882BED23EF}" destId="{263EE6E1-3609-4ABF-A887-8F512DC0C433}" srcOrd="11" destOrd="0" presId="urn:microsoft.com/office/officeart/2008/layout/VerticalCurvedList"/>
    <dgm:cxn modelId="{31B077F8-D6D5-4EE1-8272-631296CBC3DE}" type="presParOf" srcId="{8FA33C51-E090-4115-953B-EF882BED23EF}" destId="{8414BDE6-C607-48C4-A20E-7BCBA23FDBA9}" srcOrd="12" destOrd="0" presId="urn:microsoft.com/office/officeart/2008/layout/VerticalCurvedList"/>
    <dgm:cxn modelId="{1B37CDC3-2948-4F8E-AFF4-ADE43BEFF3CE}" type="presParOf" srcId="{8414BDE6-C607-48C4-A20E-7BCBA23FDBA9}" destId="{E39DC7C3-4127-417D-942C-D576997B2337}" srcOrd="0" destOrd="0" presId="urn:microsoft.com/office/officeart/2008/layout/VerticalCurvedList"/>
    <dgm:cxn modelId="{194F031C-A0EA-4144-BDAC-6EF751189270}" type="presParOf" srcId="{8FA33C51-E090-4115-953B-EF882BED23EF}" destId="{42A86650-E022-4005-99B9-EB932EA6B36D}" srcOrd="13" destOrd="0" presId="urn:microsoft.com/office/officeart/2008/layout/VerticalCurvedList"/>
    <dgm:cxn modelId="{7E6F61E3-EF3C-4696-8A43-9381081B2997}" type="presParOf" srcId="{8FA33C51-E090-4115-953B-EF882BED23EF}" destId="{CF1E53B7-CE46-4C4D-9C19-D5B7528FC00A}" srcOrd="14" destOrd="0" presId="urn:microsoft.com/office/officeart/2008/layout/VerticalCurvedList"/>
    <dgm:cxn modelId="{86021365-F94B-4820-9F19-3E4B44767352}" type="presParOf" srcId="{CF1E53B7-CE46-4C4D-9C19-D5B7528FC00A}" destId="{33B01FC4-E914-40DA-93B8-301869BA3F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203FC-8EE2-4CA7-A14A-19DE8DF9FC93}">
      <dsp:nvSpPr>
        <dsp:cNvPr id="0" name=""/>
        <dsp:cNvSpPr/>
      </dsp:nvSpPr>
      <dsp:spPr>
        <a:xfrm>
          <a:off x="2579387" y="1521160"/>
          <a:ext cx="3120915" cy="268762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800" kern="1200" dirty="0"/>
            <a:t>사업소개</a:t>
          </a:r>
          <a:endParaRPr lang="en-US" altLang="ko-KR" sz="4800" kern="1200" dirty="0"/>
        </a:p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800" kern="1200" dirty="0"/>
            <a:t>진행절차</a:t>
          </a:r>
        </a:p>
      </dsp:txBody>
      <dsp:txXfrm>
        <a:off x="3063432" y="1938002"/>
        <a:ext cx="2152825" cy="1853936"/>
      </dsp:txXfrm>
    </dsp:sp>
    <dsp:sp modelId="{65E9DBCD-5FEB-43A3-AE8C-E612384C502C}">
      <dsp:nvSpPr>
        <dsp:cNvPr id="0" name=""/>
        <dsp:cNvSpPr/>
      </dsp:nvSpPr>
      <dsp:spPr>
        <a:xfrm>
          <a:off x="2651780" y="2707987"/>
          <a:ext cx="364249" cy="3143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4FA8D-120E-4569-94A2-20198B604D78}">
      <dsp:nvSpPr>
        <dsp:cNvPr id="0" name=""/>
        <dsp:cNvSpPr/>
      </dsp:nvSpPr>
      <dsp:spPr>
        <a:xfrm>
          <a:off x="0" y="99269"/>
          <a:ext cx="3116925" cy="26867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89FBC-E2E3-4FAB-BBE1-7A17F3F74011}">
      <dsp:nvSpPr>
        <dsp:cNvPr id="0" name=""/>
        <dsp:cNvSpPr/>
      </dsp:nvSpPr>
      <dsp:spPr>
        <a:xfrm>
          <a:off x="2110252" y="2414157"/>
          <a:ext cx="364249" cy="31437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3990228" y="-612567"/>
          <a:ext cx="4755180" cy="4755180"/>
        </a:xfrm>
        <a:prstGeom prst="blockArc">
          <a:avLst>
            <a:gd name="adj1" fmla="val 18900000"/>
            <a:gd name="adj2" fmla="val 2700000"/>
            <a:gd name="adj3" fmla="val 454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E3689-027E-4A2E-85BF-B396D48E9549}">
      <dsp:nvSpPr>
        <dsp:cNvPr id="0" name=""/>
        <dsp:cNvSpPr/>
      </dsp:nvSpPr>
      <dsp:spPr>
        <a:xfrm>
          <a:off x="248005" y="160475"/>
          <a:ext cx="3354192" cy="320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</a:p>
      </dsp:txBody>
      <dsp:txXfrm>
        <a:off x="248005" y="160475"/>
        <a:ext cx="3354192" cy="320810"/>
      </dsp:txXfrm>
    </dsp:sp>
    <dsp:sp modelId="{669459E4-D45B-400D-B244-01B150C76C4E}">
      <dsp:nvSpPr>
        <dsp:cNvPr id="0" name=""/>
        <dsp:cNvSpPr/>
      </dsp:nvSpPr>
      <dsp:spPr>
        <a:xfrm>
          <a:off x="47498" y="120374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6472-B671-40CC-8D1B-93536689CB3B}">
      <dsp:nvSpPr>
        <dsp:cNvPr id="0" name=""/>
        <dsp:cNvSpPr/>
      </dsp:nvSpPr>
      <dsp:spPr>
        <a:xfrm>
          <a:off x="538528" y="641973"/>
          <a:ext cx="3063669" cy="320810"/>
        </a:xfrm>
        <a:prstGeom prst="rect">
          <a:avLst/>
        </a:prstGeom>
        <a:solidFill>
          <a:schemeClr val="accent5">
            <a:hueOff val="153627"/>
            <a:satOff val="-2999"/>
            <a:lumOff val="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 장착</a:t>
          </a:r>
        </a:p>
      </dsp:txBody>
      <dsp:txXfrm>
        <a:off x="538528" y="641973"/>
        <a:ext cx="3063669" cy="320810"/>
      </dsp:txXfrm>
    </dsp:sp>
    <dsp:sp modelId="{66CB466B-1D1B-44A0-81E4-DE14A66DD429}">
      <dsp:nvSpPr>
        <dsp:cNvPr id="0" name=""/>
        <dsp:cNvSpPr/>
      </dsp:nvSpPr>
      <dsp:spPr>
        <a:xfrm>
          <a:off x="338021" y="601872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153627"/>
              <a:satOff val="-2999"/>
              <a:lumOff val="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350B0-DCF1-40A5-BF44-F82DF80FA50F}">
      <dsp:nvSpPr>
        <dsp:cNvPr id="0" name=""/>
        <dsp:cNvSpPr/>
      </dsp:nvSpPr>
      <dsp:spPr>
        <a:xfrm>
          <a:off x="697733" y="1123119"/>
          <a:ext cx="2904464" cy="320810"/>
        </a:xfrm>
        <a:prstGeom prst="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스퀴즈 장착</a:t>
          </a:r>
        </a:p>
      </dsp:txBody>
      <dsp:txXfrm>
        <a:off x="697733" y="1123119"/>
        <a:ext cx="2904464" cy="320810"/>
      </dsp:txXfrm>
    </dsp:sp>
    <dsp:sp modelId="{5CE89730-ADFA-49E2-8FEB-C0E6F2C1581E}">
      <dsp:nvSpPr>
        <dsp:cNvPr id="0" name=""/>
        <dsp:cNvSpPr/>
      </dsp:nvSpPr>
      <dsp:spPr>
        <a:xfrm>
          <a:off x="497226" y="1083017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307254"/>
              <a:satOff val="-5999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05EF3-4056-4CBB-A5D2-A9AE9CC4A7D8}">
      <dsp:nvSpPr>
        <dsp:cNvPr id="0" name=""/>
        <dsp:cNvSpPr/>
      </dsp:nvSpPr>
      <dsp:spPr>
        <a:xfrm>
          <a:off x="748565" y="1604617"/>
          <a:ext cx="2853631" cy="320810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ea typeface="가는각진제목체" pitchFamily="18" charset="-127"/>
              <a:cs typeface="Arial" pitchFamily="34" charset="0"/>
            </a:rPr>
            <a:t>마스크 사용횟수 자동증가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48565" y="1604617"/>
        <a:ext cx="2853631" cy="320810"/>
      </dsp:txXfrm>
    </dsp:sp>
    <dsp:sp modelId="{9396232A-6C8B-4235-B4E4-7A32D464A7CC}">
      <dsp:nvSpPr>
        <dsp:cNvPr id="0" name=""/>
        <dsp:cNvSpPr/>
      </dsp:nvSpPr>
      <dsp:spPr>
        <a:xfrm>
          <a:off x="548059" y="1564515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7815B-C6DB-4192-B9F8-15B22559AA39}">
      <dsp:nvSpPr>
        <dsp:cNvPr id="0" name=""/>
        <dsp:cNvSpPr/>
      </dsp:nvSpPr>
      <dsp:spPr>
        <a:xfrm>
          <a:off x="697733" y="2086115"/>
          <a:ext cx="2904464" cy="320810"/>
        </a:xfrm>
        <a:prstGeom prst="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ea typeface="가는각진제목체" pitchFamily="18" charset="-127"/>
              <a:cs typeface="Arial" pitchFamily="34" charset="0"/>
            </a:rPr>
            <a:t>스퀴즈 사용횟수 자동증가</a:t>
          </a:r>
          <a:endParaRPr lang="en-US" altLang="ko-KR" sz="1200" kern="1200" dirty="0">
            <a:ea typeface="가는각진제목체" pitchFamily="18" charset="-127"/>
            <a:cs typeface="Arial" pitchFamily="34" charset="0"/>
          </a:endParaRPr>
        </a:p>
      </dsp:txBody>
      <dsp:txXfrm>
        <a:off x="697733" y="2086115"/>
        <a:ext cx="2904464" cy="320810"/>
      </dsp:txXfrm>
    </dsp:sp>
    <dsp:sp modelId="{19CBE48C-4A54-4414-8170-C95D49724DE8}">
      <dsp:nvSpPr>
        <dsp:cNvPr id="0" name=""/>
        <dsp:cNvSpPr/>
      </dsp:nvSpPr>
      <dsp:spPr>
        <a:xfrm>
          <a:off x="497226" y="2046014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14507"/>
              <a:satOff val="-11997"/>
              <a:lumOff val="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E26A5-A79F-48BB-B290-ED707628E8D3}">
      <dsp:nvSpPr>
        <dsp:cNvPr id="0" name=""/>
        <dsp:cNvSpPr/>
      </dsp:nvSpPr>
      <dsp:spPr>
        <a:xfrm>
          <a:off x="538528" y="2567260"/>
          <a:ext cx="3063669" cy="320810"/>
        </a:xfrm>
        <a:prstGeom prst="rect">
          <a:avLst/>
        </a:prstGeom>
        <a:solidFill>
          <a:schemeClr val="accent5">
            <a:hueOff val="768134"/>
            <a:satOff val="-14997"/>
            <a:lumOff val="32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ea typeface="가는각진제목체" pitchFamily="18" charset="-127"/>
              <a:cs typeface="Arial" pitchFamily="34" charset="0"/>
            </a:rPr>
            <a:t>온도수집</a:t>
          </a:r>
          <a:endParaRPr lang="en-US" altLang="ko-KR" sz="1200" kern="1200" dirty="0">
            <a:ea typeface="가는각진제목체" pitchFamily="18" charset="-127"/>
            <a:cs typeface="Arial" pitchFamily="34" charset="0"/>
          </a:endParaRPr>
        </a:p>
      </dsp:txBody>
      <dsp:txXfrm>
        <a:off x="538528" y="2567260"/>
        <a:ext cx="3063669" cy="320810"/>
      </dsp:txXfrm>
    </dsp:sp>
    <dsp:sp modelId="{84A16DB9-5EBB-41EE-A295-FBB16B257CCD}">
      <dsp:nvSpPr>
        <dsp:cNvPr id="0" name=""/>
        <dsp:cNvSpPr/>
      </dsp:nvSpPr>
      <dsp:spPr>
        <a:xfrm>
          <a:off x="338021" y="2527159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768134"/>
              <a:satOff val="-14997"/>
              <a:lumOff val="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44486-050E-4625-8C6C-F58074AC4FC6}">
      <dsp:nvSpPr>
        <dsp:cNvPr id="0" name=""/>
        <dsp:cNvSpPr/>
      </dsp:nvSpPr>
      <dsp:spPr>
        <a:xfrm>
          <a:off x="248005" y="3048758"/>
          <a:ext cx="3354192" cy="320810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643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ea typeface="가는각진제목체" pitchFamily="18" charset="-127"/>
              <a:cs typeface="Arial" pitchFamily="34" charset="0"/>
            </a:rPr>
            <a:t>인터락  동작 라인정지</a:t>
          </a:r>
          <a:endParaRPr lang="en-US" altLang="ko-KR" sz="1200" kern="1200" dirty="0">
            <a:ea typeface="가는각진제목체" pitchFamily="18" charset="-127"/>
            <a:cs typeface="Arial" pitchFamily="34" charset="0"/>
          </a:endParaRPr>
        </a:p>
      </dsp:txBody>
      <dsp:txXfrm>
        <a:off x="248005" y="3048758"/>
        <a:ext cx="3354192" cy="320810"/>
      </dsp:txXfrm>
    </dsp:sp>
    <dsp:sp modelId="{B2BB92B6-7D48-4C54-B108-245860C075F1}">
      <dsp:nvSpPr>
        <dsp:cNvPr id="0" name=""/>
        <dsp:cNvSpPr/>
      </dsp:nvSpPr>
      <dsp:spPr>
        <a:xfrm>
          <a:off x="47498" y="3008657"/>
          <a:ext cx="401013" cy="4010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3990228" y="-612567"/>
          <a:ext cx="4755180" cy="4755180"/>
        </a:xfrm>
        <a:prstGeom prst="blockArc">
          <a:avLst>
            <a:gd name="adj1" fmla="val 18900000"/>
            <a:gd name="adj2" fmla="val 2700000"/>
            <a:gd name="adj3" fmla="val 454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CDF48-4750-4CB3-82A7-840CC0C64F05}">
      <dsp:nvSpPr>
        <dsp:cNvPr id="0" name=""/>
        <dsp:cNvSpPr/>
      </dsp:nvSpPr>
      <dsp:spPr>
        <a:xfrm>
          <a:off x="400856" y="271389"/>
          <a:ext cx="3201341" cy="5430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056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800" kern="12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0856" y="271389"/>
        <a:ext cx="3201341" cy="543062"/>
      </dsp:txXfrm>
    </dsp:sp>
    <dsp:sp modelId="{66CB466B-1D1B-44A0-81E4-DE14A66DD429}">
      <dsp:nvSpPr>
        <dsp:cNvPr id="0" name=""/>
        <dsp:cNvSpPr/>
      </dsp:nvSpPr>
      <dsp:spPr>
        <a:xfrm>
          <a:off x="61442" y="203507"/>
          <a:ext cx="678827" cy="678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11B56-2401-4DBD-AEE7-01F5FED06F04}">
      <dsp:nvSpPr>
        <dsp:cNvPr id="0" name=""/>
        <dsp:cNvSpPr/>
      </dsp:nvSpPr>
      <dsp:spPr>
        <a:xfrm>
          <a:off x="712206" y="1086124"/>
          <a:ext cx="2889991" cy="543062"/>
        </a:xfrm>
        <a:prstGeom prst="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056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SPI </a:t>
          </a:r>
          <a:r>
            <a:rPr lang="ko-KR" altLang="en-US" sz="1800" kern="1200">
              <a:latin typeface="맑은 고딕" panose="020B0503020000020004" pitchFamily="50" charset="-127"/>
              <a:ea typeface="맑은 고딕" panose="020B0503020000020004" pitchFamily="50" charset="-127"/>
            </a:rPr>
            <a:t>검사유무체크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2206" y="1086124"/>
        <a:ext cx="2889991" cy="543062"/>
      </dsp:txXfrm>
    </dsp:sp>
    <dsp:sp modelId="{5CE89730-ADFA-49E2-8FEB-C0E6F2C1581E}">
      <dsp:nvSpPr>
        <dsp:cNvPr id="0" name=""/>
        <dsp:cNvSpPr/>
      </dsp:nvSpPr>
      <dsp:spPr>
        <a:xfrm>
          <a:off x="372792" y="1018241"/>
          <a:ext cx="678827" cy="678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307254"/>
              <a:satOff val="-5999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91F3B-254E-42F7-89F3-DC811020D01C}">
      <dsp:nvSpPr>
        <dsp:cNvPr id="0" name=""/>
        <dsp:cNvSpPr/>
      </dsp:nvSpPr>
      <dsp:spPr>
        <a:xfrm>
          <a:off x="712206" y="1900858"/>
          <a:ext cx="2889991" cy="543062"/>
        </a:xfrm>
        <a:prstGeom prst="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056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SPI </a:t>
          </a:r>
          <a:r>
            <a:rPr lang="ko-KR" altLang="en-US" sz="1800" kern="1200">
              <a:latin typeface="맑은 고딕" panose="020B0503020000020004" pitchFamily="50" charset="-127"/>
              <a:ea typeface="맑은 고딕" panose="020B0503020000020004" pitchFamily="50" charset="-127"/>
            </a:rPr>
            <a:t>검사 </a:t>
          </a:r>
          <a:r>
            <a:rPr lang="en-US" altLang="ko-KR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OK </a:t>
          </a:r>
          <a:r>
            <a:rPr lang="ko-KR" altLang="en-US" sz="1800" kern="12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2206" y="1900858"/>
        <a:ext cx="2889991" cy="543062"/>
      </dsp:txXfrm>
    </dsp:sp>
    <dsp:sp modelId="{9396232A-6C8B-4235-B4E4-7A32D464A7CC}">
      <dsp:nvSpPr>
        <dsp:cNvPr id="0" name=""/>
        <dsp:cNvSpPr/>
      </dsp:nvSpPr>
      <dsp:spPr>
        <a:xfrm>
          <a:off x="372792" y="1832975"/>
          <a:ext cx="678827" cy="678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14507"/>
              <a:satOff val="-11997"/>
              <a:lumOff val="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57112-B840-410C-BC9A-7A3CD5377E29}">
      <dsp:nvSpPr>
        <dsp:cNvPr id="0" name=""/>
        <dsp:cNvSpPr/>
      </dsp:nvSpPr>
      <dsp:spPr>
        <a:xfrm>
          <a:off x="400856" y="2715593"/>
          <a:ext cx="3201341" cy="5430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056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ea typeface="가는각진제목체" pitchFamily="18" charset="-127"/>
              <a:cs typeface="Arial" pitchFamily="34" charset="0"/>
            </a:rPr>
            <a:t>인터락  동작 라인정지</a:t>
          </a:r>
          <a:endParaRPr lang="en-US" altLang="ko-KR" sz="1800" kern="1200" dirty="0">
            <a:ea typeface="가는각진제목체" pitchFamily="18" charset="-127"/>
            <a:cs typeface="Arial" pitchFamily="34" charset="0"/>
          </a:endParaRPr>
        </a:p>
      </dsp:txBody>
      <dsp:txXfrm>
        <a:off x="400856" y="2715593"/>
        <a:ext cx="3201341" cy="543062"/>
      </dsp:txXfrm>
    </dsp:sp>
    <dsp:sp modelId="{B2BB92B6-7D48-4C54-B108-245860C075F1}">
      <dsp:nvSpPr>
        <dsp:cNvPr id="0" name=""/>
        <dsp:cNvSpPr/>
      </dsp:nvSpPr>
      <dsp:spPr>
        <a:xfrm>
          <a:off x="61442" y="2647710"/>
          <a:ext cx="678827" cy="678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3990228" y="-612567"/>
          <a:ext cx="4755180" cy="4755180"/>
        </a:xfrm>
        <a:prstGeom prst="blockArc">
          <a:avLst>
            <a:gd name="adj1" fmla="val 18900000"/>
            <a:gd name="adj2" fmla="val 2700000"/>
            <a:gd name="adj3" fmla="val 454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CDF48-4750-4CB3-82A7-840CC0C64F05}">
      <dsp:nvSpPr>
        <dsp:cNvPr id="0" name=""/>
        <dsp:cNvSpPr/>
      </dsp:nvSpPr>
      <dsp:spPr>
        <a:xfrm>
          <a:off x="335197" y="220557"/>
          <a:ext cx="3267000" cy="4413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359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오삽체크</a:t>
          </a:r>
        </a:p>
      </dsp:txBody>
      <dsp:txXfrm>
        <a:off x="335197" y="220557"/>
        <a:ext cx="3267000" cy="441396"/>
      </dsp:txXfrm>
    </dsp:sp>
    <dsp:sp modelId="{66CB466B-1D1B-44A0-81E4-DE14A66DD429}">
      <dsp:nvSpPr>
        <dsp:cNvPr id="0" name=""/>
        <dsp:cNvSpPr/>
      </dsp:nvSpPr>
      <dsp:spPr>
        <a:xfrm>
          <a:off x="59324" y="165382"/>
          <a:ext cx="551746" cy="551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11B56-2401-4DBD-AEE7-01F5FED06F04}">
      <dsp:nvSpPr>
        <dsp:cNvPr id="0" name=""/>
        <dsp:cNvSpPr/>
      </dsp:nvSpPr>
      <dsp:spPr>
        <a:xfrm>
          <a:off x="651489" y="882440"/>
          <a:ext cx="2950708" cy="441396"/>
        </a:xfrm>
        <a:prstGeom prst="rect">
          <a:avLst/>
        </a:prstGeom>
        <a:solidFill>
          <a:schemeClr val="accent5">
            <a:hueOff val="230440"/>
            <a:satOff val="-4499"/>
            <a:lumOff val="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359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일괄검사</a:t>
          </a:r>
        </a:p>
      </dsp:txBody>
      <dsp:txXfrm>
        <a:off x="651489" y="882440"/>
        <a:ext cx="2950708" cy="441396"/>
      </dsp:txXfrm>
    </dsp:sp>
    <dsp:sp modelId="{5CE89730-ADFA-49E2-8FEB-C0E6F2C1581E}">
      <dsp:nvSpPr>
        <dsp:cNvPr id="0" name=""/>
        <dsp:cNvSpPr/>
      </dsp:nvSpPr>
      <dsp:spPr>
        <a:xfrm>
          <a:off x="375616" y="827266"/>
          <a:ext cx="551746" cy="551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230440"/>
              <a:satOff val="-4499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91F3B-254E-42F7-89F3-DC811020D01C}">
      <dsp:nvSpPr>
        <dsp:cNvPr id="0" name=""/>
        <dsp:cNvSpPr/>
      </dsp:nvSpPr>
      <dsp:spPr>
        <a:xfrm>
          <a:off x="748565" y="1544324"/>
          <a:ext cx="2853631" cy="441396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359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릴 교환 검사</a:t>
          </a:r>
        </a:p>
      </dsp:txBody>
      <dsp:txXfrm>
        <a:off x="748565" y="1544324"/>
        <a:ext cx="2853631" cy="441396"/>
      </dsp:txXfrm>
    </dsp:sp>
    <dsp:sp modelId="{9396232A-6C8B-4235-B4E4-7A32D464A7CC}">
      <dsp:nvSpPr>
        <dsp:cNvPr id="0" name=""/>
        <dsp:cNvSpPr/>
      </dsp:nvSpPr>
      <dsp:spPr>
        <a:xfrm>
          <a:off x="472692" y="1489149"/>
          <a:ext cx="551746" cy="551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6BDA-6FFC-47AC-AA21-4EA0CF9FF26E}">
      <dsp:nvSpPr>
        <dsp:cNvPr id="0" name=""/>
        <dsp:cNvSpPr/>
      </dsp:nvSpPr>
      <dsp:spPr>
        <a:xfrm>
          <a:off x="651489" y="2206207"/>
          <a:ext cx="2950708" cy="441396"/>
        </a:xfrm>
        <a:prstGeom prst="rect">
          <a:avLst/>
        </a:prstGeom>
        <a:solidFill>
          <a:schemeClr val="accent5">
            <a:hueOff val="691321"/>
            <a:satOff val="-13497"/>
            <a:lumOff val="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359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</a:t>
          </a:r>
          <a:r>
            <a:rPr lang="en-US" altLang="ko-KR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(2</a:t>
          </a:r>
          <a:r>
            <a:rPr lang="ko-KR" altLang="en-US" sz="1700" kern="1200">
              <a:latin typeface="맑은 고딕" panose="020B0503020000020004" pitchFamily="50" charset="-127"/>
              <a:ea typeface="맑은 고딕" panose="020B0503020000020004" pitchFamily="50" charset="-127"/>
            </a:rPr>
            <a:t>시간단위</a:t>
          </a:r>
          <a:r>
            <a:rPr lang="en-US" altLang="ko-KR" sz="17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7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1489" y="2206207"/>
        <a:ext cx="2950708" cy="441396"/>
      </dsp:txXfrm>
    </dsp:sp>
    <dsp:sp modelId="{2D8D40E5-BCB7-4713-A47D-742CF8AFCEAC}">
      <dsp:nvSpPr>
        <dsp:cNvPr id="0" name=""/>
        <dsp:cNvSpPr/>
      </dsp:nvSpPr>
      <dsp:spPr>
        <a:xfrm>
          <a:off x="375616" y="2151032"/>
          <a:ext cx="551746" cy="551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91321"/>
              <a:satOff val="-13497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B8FD6-B088-4005-8A9C-AA76CEFE8AC3}">
      <dsp:nvSpPr>
        <dsp:cNvPr id="0" name=""/>
        <dsp:cNvSpPr/>
      </dsp:nvSpPr>
      <dsp:spPr>
        <a:xfrm>
          <a:off x="335197" y="2868090"/>
          <a:ext cx="3267000" cy="441396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359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 동작 라인정지</a:t>
          </a:r>
          <a:endParaRPr lang="en-US" altLang="ko-KR" sz="1700" kern="12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sp:txBody>
      <dsp:txXfrm>
        <a:off x="335197" y="2868090"/>
        <a:ext cx="3267000" cy="441396"/>
      </dsp:txXfrm>
    </dsp:sp>
    <dsp:sp modelId="{B2BB92B6-7D48-4C54-B108-245860C075F1}">
      <dsp:nvSpPr>
        <dsp:cNvPr id="0" name=""/>
        <dsp:cNvSpPr/>
      </dsp:nvSpPr>
      <dsp:spPr>
        <a:xfrm>
          <a:off x="59324" y="2812916"/>
          <a:ext cx="551746" cy="551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3962096" y="-612567"/>
          <a:ext cx="4755180" cy="4755180"/>
        </a:xfrm>
        <a:prstGeom prst="blockArc">
          <a:avLst>
            <a:gd name="adj1" fmla="val 18900000"/>
            <a:gd name="adj2" fmla="val 2700000"/>
            <a:gd name="adj3" fmla="val 454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CDF48-4750-4CB3-82A7-840CC0C64F05}">
      <dsp:nvSpPr>
        <dsp:cNvPr id="0" name=""/>
        <dsp:cNvSpPr/>
      </dsp:nvSpPr>
      <dsp:spPr>
        <a:xfrm>
          <a:off x="648910" y="504302"/>
          <a:ext cx="2981419" cy="10084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68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REFLOW 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이력수집 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(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설비로그수집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)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8910" y="504302"/>
        <a:ext cx="2981419" cy="1008463"/>
      </dsp:txXfrm>
    </dsp:sp>
    <dsp:sp modelId="{66CB466B-1D1B-44A0-81E4-DE14A66DD429}">
      <dsp:nvSpPr>
        <dsp:cNvPr id="0" name=""/>
        <dsp:cNvSpPr/>
      </dsp:nvSpPr>
      <dsp:spPr>
        <a:xfrm>
          <a:off x="18620" y="378244"/>
          <a:ext cx="1260579" cy="12605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739A3-DF8C-496A-9B45-583DF00FF246}">
      <dsp:nvSpPr>
        <dsp:cNvPr id="0" name=""/>
        <dsp:cNvSpPr/>
      </dsp:nvSpPr>
      <dsp:spPr>
        <a:xfrm>
          <a:off x="648910" y="2017279"/>
          <a:ext cx="2981419" cy="1008463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468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온도 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체크 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미적용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8910" y="2017279"/>
        <a:ext cx="2981419" cy="1008463"/>
      </dsp:txXfrm>
    </dsp:sp>
    <dsp:sp modelId="{FD4F38B4-C0F3-4F08-89CA-7DB35C3B0DAA}">
      <dsp:nvSpPr>
        <dsp:cNvPr id="0" name=""/>
        <dsp:cNvSpPr/>
      </dsp:nvSpPr>
      <dsp:spPr>
        <a:xfrm>
          <a:off x="18620" y="1891221"/>
          <a:ext cx="1260579" cy="12605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407630" y="-676104"/>
          <a:ext cx="5251652" cy="5251652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22EE2-851C-4441-8AEA-195C072AF3A9}">
      <dsp:nvSpPr>
        <dsp:cNvPr id="0" name=""/>
        <dsp:cNvSpPr/>
      </dsp:nvSpPr>
      <dsp:spPr>
        <a:xfrm>
          <a:off x="273545" y="177268"/>
          <a:ext cx="3657846" cy="3543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지그장착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샘플장착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제품입고처리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3545" y="177268"/>
        <a:ext cx="3657846" cy="354381"/>
      </dsp:txXfrm>
    </dsp:sp>
    <dsp:sp modelId="{1EC02427-F399-4935-8FB7-71E31CB95304}">
      <dsp:nvSpPr>
        <dsp:cNvPr id="0" name=""/>
        <dsp:cNvSpPr/>
      </dsp:nvSpPr>
      <dsp:spPr>
        <a:xfrm>
          <a:off x="52057" y="132971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16B7-E2C7-4C65-864D-F28EE2C8ED85}">
      <dsp:nvSpPr>
        <dsp:cNvPr id="0" name=""/>
        <dsp:cNvSpPr/>
      </dsp:nvSpPr>
      <dsp:spPr>
        <a:xfrm>
          <a:off x="594470" y="709152"/>
          <a:ext cx="3336922" cy="354381"/>
        </a:xfrm>
        <a:prstGeom prst="rect">
          <a:avLst/>
        </a:prstGeom>
        <a:solidFill>
          <a:schemeClr val="accent5">
            <a:hueOff val="153627"/>
            <a:satOff val="-2999"/>
            <a:lumOff val="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이력수집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4470" y="709152"/>
        <a:ext cx="3336922" cy="354381"/>
      </dsp:txXfrm>
    </dsp:sp>
    <dsp:sp modelId="{66CB466B-1D1B-44A0-81E4-DE14A66DD429}">
      <dsp:nvSpPr>
        <dsp:cNvPr id="0" name=""/>
        <dsp:cNvSpPr/>
      </dsp:nvSpPr>
      <dsp:spPr>
        <a:xfrm>
          <a:off x="372981" y="664855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153627"/>
              <a:satOff val="-2999"/>
              <a:lumOff val="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2321E-D99F-4FC2-8432-359517859EFA}">
      <dsp:nvSpPr>
        <dsp:cNvPr id="0" name=""/>
        <dsp:cNvSpPr/>
      </dsp:nvSpPr>
      <dsp:spPr>
        <a:xfrm>
          <a:off x="770335" y="1240647"/>
          <a:ext cx="3161057" cy="354381"/>
        </a:xfrm>
        <a:prstGeom prst="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마스터 샘플 장착 및 투입이력 체크</a:t>
          </a:r>
        </a:p>
      </dsp:txBody>
      <dsp:txXfrm>
        <a:off x="770335" y="1240647"/>
        <a:ext cx="3161057" cy="354381"/>
      </dsp:txXfrm>
    </dsp:sp>
    <dsp:sp modelId="{2D8D40E5-BCB7-4713-A47D-742CF8AFCEAC}">
      <dsp:nvSpPr>
        <dsp:cNvPr id="0" name=""/>
        <dsp:cNvSpPr/>
      </dsp:nvSpPr>
      <dsp:spPr>
        <a:xfrm>
          <a:off x="548846" y="1196349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307254"/>
              <a:satOff val="-5999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E37C6-9EF9-439C-A556-7C44CB1CAF9F}">
      <dsp:nvSpPr>
        <dsp:cNvPr id="0" name=""/>
        <dsp:cNvSpPr/>
      </dsp:nvSpPr>
      <dsp:spPr>
        <a:xfrm>
          <a:off x="826487" y="1772531"/>
          <a:ext cx="3104905" cy="354381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장착대비 모델체크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sp:txBody>
      <dsp:txXfrm>
        <a:off x="826487" y="1772531"/>
        <a:ext cx="3104905" cy="354381"/>
      </dsp:txXfrm>
    </dsp:sp>
    <dsp:sp modelId="{9519EDAD-D38F-426F-9FC7-587AA01717A0}">
      <dsp:nvSpPr>
        <dsp:cNvPr id="0" name=""/>
        <dsp:cNvSpPr/>
      </dsp:nvSpPr>
      <dsp:spPr>
        <a:xfrm>
          <a:off x="604998" y="1728233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A6A5A-3330-4002-9034-F6A8DC1882DD}">
      <dsp:nvSpPr>
        <dsp:cNvPr id="0" name=""/>
        <dsp:cNvSpPr/>
      </dsp:nvSpPr>
      <dsp:spPr>
        <a:xfrm>
          <a:off x="770335" y="2304415"/>
          <a:ext cx="3161057" cy="354381"/>
        </a:xfrm>
        <a:prstGeom prst="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SPI / AOI / ICT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검사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OK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체크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sp:txBody>
      <dsp:txXfrm>
        <a:off x="770335" y="2304415"/>
        <a:ext cx="3161057" cy="354381"/>
      </dsp:txXfrm>
    </dsp:sp>
    <dsp:sp modelId="{B2DCA4A5-ACC5-4B69-8B99-500BD90143EE}">
      <dsp:nvSpPr>
        <dsp:cNvPr id="0" name=""/>
        <dsp:cNvSpPr/>
      </dsp:nvSpPr>
      <dsp:spPr>
        <a:xfrm>
          <a:off x="548846" y="2260117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14507"/>
              <a:satOff val="-11997"/>
              <a:lumOff val="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87A11-3EC4-4754-8AC6-B7286FAF747C}">
      <dsp:nvSpPr>
        <dsp:cNvPr id="0" name=""/>
        <dsp:cNvSpPr/>
      </dsp:nvSpPr>
      <dsp:spPr>
        <a:xfrm>
          <a:off x="594470" y="2835909"/>
          <a:ext cx="3336922" cy="354381"/>
        </a:xfrm>
        <a:prstGeom prst="rect">
          <a:avLst/>
        </a:prstGeom>
        <a:solidFill>
          <a:schemeClr val="accent5">
            <a:hueOff val="768134"/>
            <a:satOff val="-14997"/>
            <a:lumOff val="32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수리상태 체크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sp:txBody>
      <dsp:txXfrm>
        <a:off x="594470" y="2835909"/>
        <a:ext cx="3336922" cy="354381"/>
      </dsp:txXfrm>
    </dsp:sp>
    <dsp:sp modelId="{34203399-8B01-4855-BD00-E97213C178EC}">
      <dsp:nvSpPr>
        <dsp:cNvPr id="0" name=""/>
        <dsp:cNvSpPr/>
      </dsp:nvSpPr>
      <dsp:spPr>
        <a:xfrm>
          <a:off x="372981" y="2791611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768134"/>
              <a:satOff val="-14997"/>
              <a:lumOff val="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68482-B727-4055-92CA-24835F205D1B}">
      <dsp:nvSpPr>
        <dsp:cNvPr id="0" name=""/>
        <dsp:cNvSpPr/>
      </dsp:nvSpPr>
      <dsp:spPr>
        <a:xfrm>
          <a:off x="273545" y="3367793"/>
          <a:ext cx="3657846" cy="354381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290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동작 라인 정지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  <a:cs typeface="Arial" pitchFamily="34" charset="0"/>
          </a:endParaRPr>
        </a:p>
      </dsp:txBody>
      <dsp:txXfrm>
        <a:off x="273545" y="3367793"/>
        <a:ext cx="3657846" cy="354381"/>
      </dsp:txXfrm>
    </dsp:sp>
    <dsp:sp modelId="{7E0B0071-162E-4CDE-BDB4-FECB1A522E23}">
      <dsp:nvSpPr>
        <dsp:cNvPr id="0" name=""/>
        <dsp:cNvSpPr/>
      </dsp:nvSpPr>
      <dsp:spPr>
        <a:xfrm>
          <a:off x="52057" y="3323496"/>
          <a:ext cx="442976" cy="4429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285413" y="-657443"/>
          <a:ext cx="5105838" cy="5105838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22EE2-851C-4441-8AEA-195C072AF3A9}">
      <dsp:nvSpPr>
        <dsp:cNvPr id="0" name=""/>
        <dsp:cNvSpPr/>
      </dsp:nvSpPr>
      <dsp:spPr>
        <a:xfrm>
          <a:off x="527625" y="379095"/>
          <a:ext cx="4632853" cy="7581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13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27625" y="379095"/>
        <a:ext cx="4632853" cy="758190"/>
      </dsp:txXfrm>
    </dsp:sp>
    <dsp:sp modelId="{1EC02427-F399-4935-8FB7-71E31CB95304}">
      <dsp:nvSpPr>
        <dsp:cNvPr id="0" name=""/>
        <dsp:cNvSpPr/>
      </dsp:nvSpPr>
      <dsp:spPr>
        <a:xfrm>
          <a:off x="53756" y="284321"/>
          <a:ext cx="947737" cy="9477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16B7-E2C7-4C65-864D-F28EE2C8ED85}">
      <dsp:nvSpPr>
        <dsp:cNvPr id="0" name=""/>
        <dsp:cNvSpPr/>
      </dsp:nvSpPr>
      <dsp:spPr>
        <a:xfrm>
          <a:off x="803227" y="1516380"/>
          <a:ext cx="4357251" cy="758190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13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ICT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3227" y="1516380"/>
        <a:ext cx="4357251" cy="758190"/>
      </dsp:txXfrm>
    </dsp:sp>
    <dsp:sp modelId="{66CB466B-1D1B-44A0-81E4-DE14A66DD429}">
      <dsp:nvSpPr>
        <dsp:cNvPr id="0" name=""/>
        <dsp:cNvSpPr/>
      </dsp:nvSpPr>
      <dsp:spPr>
        <a:xfrm>
          <a:off x="329358" y="1421606"/>
          <a:ext cx="947737" cy="9477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04075-62A7-445E-8F54-64D5F16E03B6}">
      <dsp:nvSpPr>
        <dsp:cNvPr id="0" name=""/>
        <dsp:cNvSpPr/>
      </dsp:nvSpPr>
      <dsp:spPr>
        <a:xfrm>
          <a:off x="527625" y="2653665"/>
          <a:ext cx="4632853" cy="758190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13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 동작 라인 정지</a:t>
          </a:r>
        </a:p>
      </dsp:txBody>
      <dsp:txXfrm>
        <a:off x="527625" y="2653665"/>
        <a:ext cx="4632853" cy="758190"/>
      </dsp:txXfrm>
    </dsp:sp>
    <dsp:sp modelId="{79C14D6E-6F3E-4881-AB4A-2AF867160D33}">
      <dsp:nvSpPr>
        <dsp:cNvPr id="0" name=""/>
        <dsp:cNvSpPr/>
      </dsp:nvSpPr>
      <dsp:spPr>
        <a:xfrm>
          <a:off x="53756" y="2558891"/>
          <a:ext cx="947737" cy="9477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395513" y="-679077"/>
          <a:ext cx="5274881" cy="5274881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22EE2-851C-4441-8AEA-195C072AF3A9}">
      <dsp:nvSpPr>
        <dsp:cNvPr id="0" name=""/>
        <dsp:cNvSpPr/>
      </dsp:nvSpPr>
      <dsp:spPr>
        <a:xfrm>
          <a:off x="719992" y="559543"/>
          <a:ext cx="4074774" cy="11189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151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9992" y="559543"/>
        <a:ext cx="4074774" cy="1118930"/>
      </dsp:txXfrm>
    </dsp:sp>
    <dsp:sp modelId="{1EC02427-F399-4935-8FB7-71E31CB95304}">
      <dsp:nvSpPr>
        <dsp:cNvPr id="0" name=""/>
        <dsp:cNvSpPr/>
      </dsp:nvSpPr>
      <dsp:spPr>
        <a:xfrm>
          <a:off x="20660" y="419677"/>
          <a:ext cx="1398663" cy="1398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16B7-E2C7-4C65-864D-F28EE2C8ED85}">
      <dsp:nvSpPr>
        <dsp:cNvPr id="0" name=""/>
        <dsp:cNvSpPr/>
      </dsp:nvSpPr>
      <dsp:spPr>
        <a:xfrm>
          <a:off x="719992" y="2238252"/>
          <a:ext cx="4074774" cy="1118930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151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ROUTER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9992" y="2238252"/>
        <a:ext cx="4074774" cy="1118930"/>
      </dsp:txXfrm>
    </dsp:sp>
    <dsp:sp modelId="{66CB466B-1D1B-44A0-81E4-DE14A66DD429}">
      <dsp:nvSpPr>
        <dsp:cNvPr id="0" name=""/>
        <dsp:cNvSpPr/>
      </dsp:nvSpPr>
      <dsp:spPr>
        <a:xfrm>
          <a:off x="20660" y="2098386"/>
          <a:ext cx="1398663" cy="1398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353249" y="-672591"/>
          <a:ext cx="5224202" cy="5224202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22EE2-851C-4441-8AEA-195C072AF3A9}">
      <dsp:nvSpPr>
        <dsp:cNvPr id="0" name=""/>
        <dsp:cNvSpPr/>
      </dsp:nvSpPr>
      <dsp:spPr>
        <a:xfrm>
          <a:off x="713060" y="554156"/>
          <a:ext cx="4336428" cy="11081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9601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지그장착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3060" y="554156"/>
        <a:ext cx="4336428" cy="1108158"/>
      </dsp:txXfrm>
    </dsp:sp>
    <dsp:sp modelId="{1EC02427-F399-4935-8FB7-71E31CB95304}">
      <dsp:nvSpPr>
        <dsp:cNvPr id="0" name=""/>
        <dsp:cNvSpPr/>
      </dsp:nvSpPr>
      <dsp:spPr>
        <a:xfrm>
          <a:off x="20461" y="415636"/>
          <a:ext cx="1385198" cy="138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16B7-E2C7-4C65-864D-F28EE2C8ED85}">
      <dsp:nvSpPr>
        <dsp:cNvPr id="0" name=""/>
        <dsp:cNvSpPr/>
      </dsp:nvSpPr>
      <dsp:spPr>
        <a:xfrm>
          <a:off x="713060" y="2216704"/>
          <a:ext cx="4336428" cy="1108158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9601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Rom Writer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이력수집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시리얼단위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3060" y="2216704"/>
        <a:ext cx="4336428" cy="1108158"/>
      </dsp:txXfrm>
    </dsp:sp>
    <dsp:sp modelId="{66CB466B-1D1B-44A0-81E4-DE14A66DD429}">
      <dsp:nvSpPr>
        <dsp:cNvPr id="0" name=""/>
        <dsp:cNvSpPr/>
      </dsp:nvSpPr>
      <dsp:spPr>
        <a:xfrm>
          <a:off x="20461" y="2078184"/>
          <a:ext cx="1385198" cy="138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146032" y="-636254"/>
          <a:ext cx="4940264" cy="4940264"/>
        </a:xfrm>
        <a:prstGeom prst="blockArc">
          <a:avLst>
            <a:gd name="adj1" fmla="val 18900000"/>
            <a:gd name="adj2" fmla="val 2700000"/>
            <a:gd name="adj3" fmla="val 437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9215A-B04F-4EAB-A727-9D7AC5EDEF5E}">
      <dsp:nvSpPr>
        <dsp:cNvPr id="0" name=""/>
        <dsp:cNvSpPr/>
      </dsp:nvSpPr>
      <dsp:spPr>
        <a:xfrm>
          <a:off x="347922" y="229161"/>
          <a:ext cx="3149829" cy="4586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027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 수집</a:t>
          </a:r>
        </a:p>
      </dsp:txBody>
      <dsp:txXfrm>
        <a:off x="347922" y="229161"/>
        <a:ext cx="3149829" cy="458616"/>
      </dsp:txXfrm>
    </dsp:sp>
    <dsp:sp modelId="{6F66A058-5604-4696-9C93-3EFBFE75289B}">
      <dsp:nvSpPr>
        <dsp:cNvPr id="0" name=""/>
        <dsp:cNvSpPr/>
      </dsp:nvSpPr>
      <dsp:spPr>
        <a:xfrm>
          <a:off x="61287" y="171834"/>
          <a:ext cx="573270" cy="573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7063C-4C25-4E3F-8B20-28A2CAA4B4D7}">
      <dsp:nvSpPr>
        <dsp:cNvPr id="0" name=""/>
        <dsp:cNvSpPr/>
      </dsp:nvSpPr>
      <dsp:spPr>
        <a:xfrm>
          <a:off x="676553" y="916865"/>
          <a:ext cx="2821198" cy="458616"/>
        </a:xfrm>
        <a:prstGeom prst="rect">
          <a:avLst/>
        </a:prstGeom>
        <a:solidFill>
          <a:schemeClr val="accent5">
            <a:hueOff val="230440"/>
            <a:satOff val="-4499"/>
            <a:lumOff val="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027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검사결과 </a:t>
          </a: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OK 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6553" y="916865"/>
        <a:ext cx="2821198" cy="458616"/>
      </dsp:txXfrm>
    </dsp:sp>
    <dsp:sp modelId="{66CB466B-1D1B-44A0-81E4-DE14A66DD429}">
      <dsp:nvSpPr>
        <dsp:cNvPr id="0" name=""/>
        <dsp:cNvSpPr/>
      </dsp:nvSpPr>
      <dsp:spPr>
        <a:xfrm>
          <a:off x="389918" y="859538"/>
          <a:ext cx="573270" cy="573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230440"/>
              <a:satOff val="-4499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C4BD0-E3CE-4944-8BC2-445420413174}">
      <dsp:nvSpPr>
        <dsp:cNvPr id="0" name=""/>
        <dsp:cNvSpPr/>
      </dsp:nvSpPr>
      <dsp:spPr>
        <a:xfrm>
          <a:off x="777417" y="1604569"/>
          <a:ext cx="2720335" cy="458616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027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AOI 1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차 검사결과 체크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77417" y="1604569"/>
        <a:ext cx="2720335" cy="458616"/>
      </dsp:txXfrm>
    </dsp:sp>
    <dsp:sp modelId="{94FA5374-1782-4C3B-BDF4-39DC58CEA43B}">
      <dsp:nvSpPr>
        <dsp:cNvPr id="0" name=""/>
        <dsp:cNvSpPr/>
      </dsp:nvSpPr>
      <dsp:spPr>
        <a:xfrm>
          <a:off x="490781" y="1547242"/>
          <a:ext cx="573270" cy="573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FD9D0-D215-4D6F-832B-D935F8D7833C}">
      <dsp:nvSpPr>
        <dsp:cNvPr id="0" name=""/>
        <dsp:cNvSpPr/>
      </dsp:nvSpPr>
      <dsp:spPr>
        <a:xfrm>
          <a:off x="676553" y="2292274"/>
          <a:ext cx="2821198" cy="458616"/>
        </a:xfrm>
        <a:prstGeom prst="rect">
          <a:avLst/>
        </a:prstGeom>
        <a:solidFill>
          <a:schemeClr val="accent5">
            <a:hueOff val="691321"/>
            <a:satOff val="-13497"/>
            <a:lumOff val="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027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AOI 2</a:t>
          </a:r>
          <a:r>
            <a:rPr lang="ko-KR" altLang="en-US" sz="12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차 검사결과 체크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6553" y="2292274"/>
        <a:ext cx="2821198" cy="458616"/>
      </dsp:txXfrm>
    </dsp:sp>
    <dsp:sp modelId="{E0F09F24-FC28-4A79-BFE9-9B5619C57A72}">
      <dsp:nvSpPr>
        <dsp:cNvPr id="0" name=""/>
        <dsp:cNvSpPr/>
      </dsp:nvSpPr>
      <dsp:spPr>
        <a:xfrm>
          <a:off x="389918" y="2234947"/>
          <a:ext cx="573270" cy="573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91321"/>
              <a:satOff val="-13497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45A35-064B-485A-939D-9FD878193696}">
      <dsp:nvSpPr>
        <dsp:cNvPr id="0" name=""/>
        <dsp:cNvSpPr/>
      </dsp:nvSpPr>
      <dsp:spPr>
        <a:xfrm>
          <a:off x="347922" y="2979978"/>
          <a:ext cx="3149829" cy="458616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027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인터락 동작 라인 정지</a:t>
          </a:r>
          <a:endParaRPr lang="ko-KR" altLang="en-US" sz="1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7922" y="2979978"/>
        <a:ext cx="3149829" cy="458616"/>
      </dsp:txXfrm>
    </dsp:sp>
    <dsp:sp modelId="{09900928-AEFD-446F-BE28-60AB0F4C7A5E}">
      <dsp:nvSpPr>
        <dsp:cNvPr id="0" name=""/>
        <dsp:cNvSpPr/>
      </dsp:nvSpPr>
      <dsp:spPr>
        <a:xfrm>
          <a:off x="61287" y="2922651"/>
          <a:ext cx="573270" cy="5732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D9660-2F9A-458E-B51F-814E5BD39808}">
      <dsp:nvSpPr>
        <dsp:cNvPr id="0" name=""/>
        <dsp:cNvSpPr/>
      </dsp:nvSpPr>
      <dsp:spPr>
        <a:xfrm>
          <a:off x="128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</a:t>
          </a:r>
        </a:p>
      </dsp:txBody>
      <dsp:txXfrm>
        <a:off x="128" y="818542"/>
        <a:ext cx="1716922" cy="818542"/>
      </dsp:txXfrm>
    </dsp:sp>
    <dsp:sp modelId="{1561D900-690F-4CF7-B105-15774024D924}">
      <dsp:nvSpPr>
        <dsp:cNvPr id="0" name=""/>
        <dsp:cNvSpPr/>
      </dsp:nvSpPr>
      <dsp:spPr>
        <a:xfrm>
          <a:off x="517871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7CFC-0E6E-4F28-AF3F-72BC37D22574}">
      <dsp:nvSpPr>
        <dsp:cNvPr id="0" name=""/>
        <dsp:cNvSpPr/>
      </dsp:nvSpPr>
      <dsp:spPr>
        <a:xfrm>
          <a:off x="1768559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-475441"/>
            <a:satOff val="8712"/>
            <a:lumOff val="1098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라벨부착</a:t>
          </a:r>
        </a:p>
      </dsp:txBody>
      <dsp:txXfrm>
        <a:off x="1768559" y="818542"/>
        <a:ext cx="1716922" cy="818542"/>
      </dsp:txXfrm>
    </dsp:sp>
    <dsp:sp modelId="{A85393F4-C4DF-4CEB-8E5C-DA5F5CDA54CE}">
      <dsp:nvSpPr>
        <dsp:cNvPr id="0" name=""/>
        <dsp:cNvSpPr/>
      </dsp:nvSpPr>
      <dsp:spPr>
        <a:xfrm>
          <a:off x="2286302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1E0DD-1CB4-48DB-99E6-5BEA97CFB981}">
      <dsp:nvSpPr>
        <dsp:cNvPr id="0" name=""/>
        <dsp:cNvSpPr/>
      </dsp:nvSpPr>
      <dsp:spPr>
        <a:xfrm>
          <a:off x="3536989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-950882"/>
            <a:satOff val="17424"/>
            <a:lumOff val="2196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</a:t>
          </a:r>
          <a:endParaRPr lang="en-US" altLang="ko-KR" sz="2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36989" y="818542"/>
        <a:ext cx="1716922" cy="818542"/>
      </dsp:txXfrm>
    </dsp:sp>
    <dsp:sp modelId="{A53910D5-F6A3-4EF4-A594-495335AEDE8C}">
      <dsp:nvSpPr>
        <dsp:cNvPr id="0" name=""/>
        <dsp:cNvSpPr/>
      </dsp:nvSpPr>
      <dsp:spPr>
        <a:xfrm>
          <a:off x="4054732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8EF3-78A3-4F98-84E8-8ED69DEAA81A}">
      <dsp:nvSpPr>
        <dsp:cNvPr id="0" name=""/>
        <dsp:cNvSpPr/>
      </dsp:nvSpPr>
      <dsp:spPr>
        <a:xfrm>
          <a:off x="5305420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-1426323"/>
            <a:satOff val="26136"/>
            <a:lumOff val="3294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자재출고</a:t>
          </a:r>
          <a:endParaRPr lang="en-US" altLang="ko-KR" sz="2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05420" y="818542"/>
        <a:ext cx="1716922" cy="818542"/>
      </dsp:txXfrm>
    </dsp:sp>
    <dsp:sp modelId="{21148DC4-6510-4602-AFE7-C7B2541F6E8D}">
      <dsp:nvSpPr>
        <dsp:cNvPr id="0" name=""/>
        <dsp:cNvSpPr/>
      </dsp:nvSpPr>
      <dsp:spPr>
        <a:xfrm>
          <a:off x="5823163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4E53E-5974-4ABF-8185-535AD46ED2ED}">
      <dsp:nvSpPr>
        <dsp:cNvPr id="0" name=""/>
        <dsp:cNvSpPr/>
      </dsp:nvSpPr>
      <dsp:spPr>
        <a:xfrm>
          <a:off x="7073850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-1901764"/>
            <a:satOff val="34848"/>
            <a:lumOff val="4392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sz="2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073850" y="818542"/>
        <a:ext cx="1716922" cy="818542"/>
      </dsp:txXfrm>
    </dsp:sp>
    <dsp:sp modelId="{3ECFB594-F8B6-455E-9C9B-57F1D831E455}">
      <dsp:nvSpPr>
        <dsp:cNvPr id="0" name=""/>
        <dsp:cNvSpPr/>
      </dsp:nvSpPr>
      <dsp:spPr>
        <a:xfrm>
          <a:off x="7591593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C4E59-CB9B-4717-9633-407AD0E464BD}">
      <dsp:nvSpPr>
        <dsp:cNvPr id="0" name=""/>
        <dsp:cNvSpPr/>
      </dsp:nvSpPr>
      <dsp:spPr>
        <a:xfrm>
          <a:off x="8842281" y="0"/>
          <a:ext cx="1716922" cy="2046357"/>
        </a:xfrm>
        <a:prstGeom prst="roundRect">
          <a:avLst>
            <a:gd name="adj" fmla="val 10000"/>
          </a:avLst>
        </a:prstGeom>
        <a:solidFill>
          <a:schemeClr val="accent4">
            <a:hueOff val="359873"/>
            <a:satOff val="17380"/>
            <a:lumOff val="9803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자재반납</a:t>
          </a:r>
          <a:endParaRPr lang="en-US" altLang="ko-KR" sz="2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842281" y="818542"/>
        <a:ext cx="1716922" cy="818542"/>
      </dsp:txXfrm>
    </dsp:sp>
    <dsp:sp modelId="{93BD400E-96D7-4BD9-924F-0F3AA84A880B}">
      <dsp:nvSpPr>
        <dsp:cNvPr id="0" name=""/>
        <dsp:cNvSpPr/>
      </dsp:nvSpPr>
      <dsp:spPr>
        <a:xfrm>
          <a:off x="9360024" y="122781"/>
          <a:ext cx="681436" cy="68143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BDCC-D10C-4CB0-A1F3-0BF222A66E5A}">
      <dsp:nvSpPr>
        <dsp:cNvPr id="0" name=""/>
        <dsp:cNvSpPr/>
      </dsp:nvSpPr>
      <dsp:spPr>
        <a:xfrm>
          <a:off x="422373" y="1637085"/>
          <a:ext cx="9714586" cy="306953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845A8-DD1B-4674-975B-BC1FB1EFBB4A}">
      <dsp:nvSpPr>
        <dsp:cNvPr id="0" name=""/>
        <dsp:cNvSpPr/>
      </dsp:nvSpPr>
      <dsp:spPr>
        <a:xfrm>
          <a:off x="262499" y="1890141"/>
          <a:ext cx="1322301" cy="515493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62499" y="1890141"/>
        <a:ext cx="1219202" cy="515493"/>
      </dsp:txXfrm>
    </dsp:sp>
    <dsp:sp modelId="{6618B835-ADB2-48AA-B08B-7E51A8BB71CC}">
      <dsp:nvSpPr>
        <dsp:cNvPr id="0" name=""/>
        <dsp:cNvSpPr/>
      </dsp:nvSpPr>
      <dsp:spPr>
        <a:xfrm>
          <a:off x="5385" y="0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rtlCol="0" anchor="b" anchorCtr="1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신청 및 심사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현장실사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사업계획 발표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85" y="0"/>
        <a:ext cx="1836529" cy="1374648"/>
      </dsp:txXfrm>
    </dsp:sp>
    <dsp:sp modelId="{CB559D62-E50E-4D10-B1D5-B78374B1FD4A}">
      <dsp:nvSpPr>
        <dsp:cNvPr id="0" name=""/>
        <dsp:cNvSpPr/>
      </dsp:nvSpPr>
      <dsp:spPr>
        <a:xfrm>
          <a:off x="1584801" y="2147887"/>
          <a:ext cx="51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228" y="0"/>
              </a:lnTo>
            </a:path>
          </a:pathLst>
        </a:cu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1DFBC-21CD-48DF-ABBF-FD9BC9C03CD5}">
      <dsp:nvSpPr>
        <dsp:cNvPr id="0" name=""/>
        <dsp:cNvSpPr/>
      </dsp:nvSpPr>
      <dsp:spPr>
        <a:xfrm>
          <a:off x="923650" y="1460563"/>
          <a:ext cx="0" cy="429577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202C-A529-43CD-BF1A-EE0FA757CEC8}">
      <dsp:nvSpPr>
        <dsp:cNvPr id="0" name=""/>
        <dsp:cNvSpPr/>
      </dsp:nvSpPr>
      <dsp:spPr>
        <a:xfrm>
          <a:off x="880692" y="1374648"/>
          <a:ext cx="85915" cy="859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11A06-3DEF-486B-9673-4DC5E2D80D9C}">
      <dsp:nvSpPr>
        <dsp:cNvPr id="0" name=""/>
        <dsp:cNvSpPr/>
      </dsp:nvSpPr>
      <dsp:spPr>
        <a:xfrm>
          <a:off x="2099029" y="1890141"/>
          <a:ext cx="1322301" cy="515493"/>
        </a:xfrm>
        <a:prstGeom prst="hexagon">
          <a:avLst>
            <a:gd name="adj" fmla="val 40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M+1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77953" y="1959894"/>
        <a:ext cx="964453" cy="375987"/>
      </dsp:txXfrm>
    </dsp:sp>
    <dsp:sp modelId="{821E9535-3955-41B1-B9EF-F7FB631B126B}">
      <dsp:nvSpPr>
        <dsp:cNvPr id="0" name=""/>
        <dsp:cNvSpPr/>
      </dsp:nvSpPr>
      <dsp:spPr>
        <a:xfrm>
          <a:off x="1841915" y="2921127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rtlCol="0" anchor="t" anchorCtr="1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승인 후 프로젝트 시작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업무분석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요구사항 정의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41915" y="2921127"/>
        <a:ext cx="1836529" cy="1374648"/>
      </dsp:txXfrm>
    </dsp:sp>
    <dsp:sp modelId="{FF4C2F7C-ACD8-4135-B3F3-12B78B3A2A45}">
      <dsp:nvSpPr>
        <dsp:cNvPr id="0" name=""/>
        <dsp:cNvSpPr/>
      </dsp:nvSpPr>
      <dsp:spPr>
        <a:xfrm>
          <a:off x="3421331" y="2147887"/>
          <a:ext cx="51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228" y="0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19D7F-7259-4E05-B342-1D05B9BCC6E9}">
      <dsp:nvSpPr>
        <dsp:cNvPr id="0" name=""/>
        <dsp:cNvSpPr/>
      </dsp:nvSpPr>
      <dsp:spPr>
        <a:xfrm>
          <a:off x="2760180" y="2405634"/>
          <a:ext cx="0" cy="429577"/>
        </a:xfrm>
        <a:prstGeom prst="line">
          <a:avLst/>
        </a:pr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22A5A-7BB5-4492-9E5F-DDE9380DBAFC}">
      <dsp:nvSpPr>
        <dsp:cNvPr id="0" name=""/>
        <dsp:cNvSpPr/>
      </dsp:nvSpPr>
      <dsp:spPr>
        <a:xfrm>
          <a:off x="2717222" y="2835211"/>
          <a:ext cx="85915" cy="859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221B5-6AB1-4227-A723-EA59CE02D603}">
      <dsp:nvSpPr>
        <dsp:cNvPr id="0" name=""/>
        <dsp:cNvSpPr/>
      </dsp:nvSpPr>
      <dsp:spPr>
        <a:xfrm>
          <a:off x="3935559" y="1890141"/>
          <a:ext cx="1322301" cy="515493"/>
        </a:xfrm>
        <a:prstGeom prst="hexagon">
          <a:avLst>
            <a:gd name="adj" fmla="val 40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M+2</a:t>
          </a:r>
        </a:p>
      </dsp:txBody>
      <dsp:txXfrm>
        <a:off x="4114483" y="1959894"/>
        <a:ext cx="964453" cy="375987"/>
      </dsp:txXfrm>
    </dsp:sp>
    <dsp:sp modelId="{C3DB419D-F96C-4963-B206-13676A2943F3}">
      <dsp:nvSpPr>
        <dsp:cNvPr id="0" name=""/>
        <dsp:cNvSpPr/>
      </dsp:nvSpPr>
      <dsp:spPr>
        <a:xfrm>
          <a:off x="3678445" y="0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rtlCol="0" anchor="b" anchorCtr="1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개발진행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78445" y="0"/>
        <a:ext cx="1836529" cy="1374648"/>
      </dsp:txXfrm>
    </dsp:sp>
    <dsp:sp modelId="{1B7879C2-54B5-423C-A5D1-6085B89CBD68}">
      <dsp:nvSpPr>
        <dsp:cNvPr id="0" name=""/>
        <dsp:cNvSpPr/>
      </dsp:nvSpPr>
      <dsp:spPr>
        <a:xfrm>
          <a:off x="5257860" y="2147887"/>
          <a:ext cx="51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228" y="0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E5CF4-2F25-4BBC-A950-02A60473523B}">
      <dsp:nvSpPr>
        <dsp:cNvPr id="0" name=""/>
        <dsp:cNvSpPr/>
      </dsp:nvSpPr>
      <dsp:spPr>
        <a:xfrm>
          <a:off x="4596710" y="1460563"/>
          <a:ext cx="0" cy="429577"/>
        </a:xfrm>
        <a:prstGeom prst="line">
          <a:avLst/>
        </a:pr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2AB77-7E70-4914-B0FA-732E44234A07}">
      <dsp:nvSpPr>
        <dsp:cNvPr id="0" name=""/>
        <dsp:cNvSpPr/>
      </dsp:nvSpPr>
      <dsp:spPr>
        <a:xfrm>
          <a:off x="4553752" y="1374648"/>
          <a:ext cx="85915" cy="859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FD9B4-9ACF-48F1-A361-9533AB721E4E}">
      <dsp:nvSpPr>
        <dsp:cNvPr id="0" name=""/>
        <dsp:cNvSpPr/>
      </dsp:nvSpPr>
      <dsp:spPr>
        <a:xfrm>
          <a:off x="5772089" y="1890141"/>
          <a:ext cx="1322301" cy="515493"/>
        </a:xfrm>
        <a:prstGeom prst="hexagon">
          <a:avLst>
            <a:gd name="adj" fmla="val 40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M+3</a:t>
          </a:r>
          <a:endParaRPr lang="ko-KR" altLang="en-US" sz="1200" kern="1200"/>
        </a:p>
      </dsp:txBody>
      <dsp:txXfrm>
        <a:off x="5951013" y="1959894"/>
        <a:ext cx="964453" cy="375987"/>
      </dsp:txXfrm>
    </dsp:sp>
    <dsp:sp modelId="{64C211C8-8F5E-494C-9B39-AAE2E9DF4E2B}">
      <dsp:nvSpPr>
        <dsp:cNvPr id="0" name=""/>
        <dsp:cNvSpPr/>
      </dsp:nvSpPr>
      <dsp:spPr>
        <a:xfrm>
          <a:off x="5514975" y="2921127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anchor="t" anchorCtr="1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사용자교육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단계별 오픈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 테스트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문서관리</a:t>
          </a:r>
        </a:p>
      </dsp:txBody>
      <dsp:txXfrm>
        <a:off x="5514975" y="2921127"/>
        <a:ext cx="1836529" cy="1374648"/>
      </dsp:txXfrm>
    </dsp:sp>
    <dsp:sp modelId="{02DEF690-533F-4733-9847-71AF149D6E95}">
      <dsp:nvSpPr>
        <dsp:cNvPr id="0" name=""/>
        <dsp:cNvSpPr/>
      </dsp:nvSpPr>
      <dsp:spPr>
        <a:xfrm>
          <a:off x="7094390" y="2147887"/>
          <a:ext cx="51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228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6166A-2159-4916-8678-082251A091A9}">
      <dsp:nvSpPr>
        <dsp:cNvPr id="0" name=""/>
        <dsp:cNvSpPr/>
      </dsp:nvSpPr>
      <dsp:spPr>
        <a:xfrm>
          <a:off x="6433239" y="2405634"/>
          <a:ext cx="0" cy="429577"/>
        </a:xfrm>
        <a:prstGeom prst="line">
          <a:avLst/>
        </a:prstGeom>
        <a:noFill/>
        <a:ln w="9525" cap="flat" cmpd="sng" algn="ctr">
          <a:solidFill>
            <a:scrgbClr r="0" g="0" b="0"/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93FCF-69CB-4E81-A534-6CD690F4C217}">
      <dsp:nvSpPr>
        <dsp:cNvPr id="0" name=""/>
        <dsp:cNvSpPr/>
      </dsp:nvSpPr>
      <dsp:spPr>
        <a:xfrm>
          <a:off x="6390282" y="2835211"/>
          <a:ext cx="85915" cy="859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CE99D-E1B3-46A9-87ED-36F8E17F9BC0}">
      <dsp:nvSpPr>
        <dsp:cNvPr id="0" name=""/>
        <dsp:cNvSpPr/>
      </dsp:nvSpPr>
      <dsp:spPr>
        <a:xfrm>
          <a:off x="7608618" y="1890141"/>
          <a:ext cx="1322301" cy="515493"/>
        </a:xfrm>
        <a:prstGeom prst="hexagon">
          <a:avLst>
            <a:gd name="adj" fmla="val 40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M+4</a:t>
          </a:r>
          <a:endParaRPr lang="ko-KR" altLang="en-US" sz="1200" kern="1200"/>
        </a:p>
      </dsp:txBody>
      <dsp:txXfrm>
        <a:off x="7787542" y="1959894"/>
        <a:ext cx="964453" cy="375987"/>
      </dsp:txXfrm>
    </dsp:sp>
    <dsp:sp modelId="{69E54BC7-5C32-4E78-8514-6BC97CC8A6E2}">
      <dsp:nvSpPr>
        <dsp:cNvPr id="0" name=""/>
        <dsp:cNvSpPr/>
      </dsp:nvSpPr>
      <dsp:spPr>
        <a:xfrm>
          <a:off x="7351504" y="0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anchor="b" anchorCtr="1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종료</a:t>
          </a:r>
          <a:endParaRPr lang="en-US" altLang="ko-KR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감리 진행</a:t>
          </a:r>
          <a:endParaRPr lang="en-US" altLang="ko-KR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완료보고</a:t>
          </a:r>
          <a:endParaRPr lang="en-US" altLang="ko-KR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시스템 오픈</a:t>
          </a:r>
        </a:p>
      </dsp:txBody>
      <dsp:txXfrm>
        <a:off x="7351504" y="0"/>
        <a:ext cx="1836529" cy="1374648"/>
      </dsp:txXfrm>
    </dsp:sp>
    <dsp:sp modelId="{45CD2033-86D8-400E-B196-5E6816996BD1}">
      <dsp:nvSpPr>
        <dsp:cNvPr id="0" name=""/>
        <dsp:cNvSpPr/>
      </dsp:nvSpPr>
      <dsp:spPr>
        <a:xfrm>
          <a:off x="8930920" y="2147887"/>
          <a:ext cx="51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228" y="0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747F0-73D6-44B0-A36D-B1BC6A4D0E8B}">
      <dsp:nvSpPr>
        <dsp:cNvPr id="0" name=""/>
        <dsp:cNvSpPr/>
      </dsp:nvSpPr>
      <dsp:spPr>
        <a:xfrm>
          <a:off x="8269769" y="1460563"/>
          <a:ext cx="0" cy="429577"/>
        </a:xfrm>
        <a:prstGeom prst="line">
          <a:avLst/>
        </a:prstGeom>
        <a:noFill/>
        <a:ln w="9525" cap="flat" cmpd="sng" algn="ctr">
          <a:solidFill>
            <a:scrgbClr r="0" g="0" b="0"/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DC375-8AC7-440B-92FD-83EECCCF2758}">
      <dsp:nvSpPr>
        <dsp:cNvPr id="0" name=""/>
        <dsp:cNvSpPr/>
      </dsp:nvSpPr>
      <dsp:spPr>
        <a:xfrm>
          <a:off x="8226811" y="1374648"/>
          <a:ext cx="85915" cy="859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80AC1-6D3B-41B9-92F2-B0C25EFEAB7B}">
      <dsp:nvSpPr>
        <dsp:cNvPr id="0" name=""/>
        <dsp:cNvSpPr/>
      </dsp:nvSpPr>
      <dsp:spPr>
        <a:xfrm rot="10800000">
          <a:off x="9445148" y="1890141"/>
          <a:ext cx="1322301" cy="515493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M+5</a:t>
          </a:r>
          <a:endParaRPr lang="ko-KR" altLang="en-US" sz="1200" kern="1200"/>
        </a:p>
      </dsp:txBody>
      <dsp:txXfrm rot="10800000">
        <a:off x="9548247" y="1890141"/>
        <a:ext cx="1219202" cy="515493"/>
      </dsp:txXfrm>
    </dsp:sp>
    <dsp:sp modelId="{72CD6425-0395-4485-BA52-D05B4127A3EE}">
      <dsp:nvSpPr>
        <dsp:cNvPr id="0" name=""/>
        <dsp:cNvSpPr/>
      </dsp:nvSpPr>
      <dsp:spPr>
        <a:xfrm>
          <a:off x="9188034" y="2921127"/>
          <a:ext cx="1836529" cy="1374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106680" numCol="1" spcCol="1270" anchor="t" anchorCtr="1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인수인계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유지보수 체제로 전환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188034" y="2921127"/>
        <a:ext cx="1836529" cy="1374648"/>
      </dsp:txXfrm>
    </dsp:sp>
    <dsp:sp modelId="{65B141E7-EC70-4E64-B40B-1730ED649E05}">
      <dsp:nvSpPr>
        <dsp:cNvPr id="0" name=""/>
        <dsp:cNvSpPr/>
      </dsp:nvSpPr>
      <dsp:spPr>
        <a:xfrm>
          <a:off x="10106299" y="2405634"/>
          <a:ext cx="0" cy="429577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E4E6D-8313-4C4B-9F2C-E3E58383AEA6}">
      <dsp:nvSpPr>
        <dsp:cNvPr id="0" name=""/>
        <dsp:cNvSpPr/>
      </dsp:nvSpPr>
      <dsp:spPr>
        <a:xfrm>
          <a:off x="10063341" y="2835211"/>
          <a:ext cx="85915" cy="859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871E9-2244-4245-AE3C-71A5BCFF72E7}">
      <dsp:nvSpPr>
        <dsp:cNvPr id="0" name=""/>
        <dsp:cNvSpPr/>
      </dsp:nvSpPr>
      <dsp:spPr>
        <a:xfrm rot="16200000">
          <a:off x="-285621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sp:txBody>
      <dsp:txXfrm>
        <a:off x="-285621" y="877443"/>
        <a:ext cx="1300162" cy="275034"/>
      </dsp:txXfrm>
    </dsp:sp>
    <dsp:sp modelId="{1BDEC676-84B2-404F-AD81-E60104DA5534}">
      <dsp:nvSpPr>
        <dsp:cNvPr id="0" name=""/>
        <dsp:cNvSpPr/>
      </dsp:nvSpPr>
      <dsp:spPr>
        <a:xfrm>
          <a:off x="501977" y="364878"/>
          <a:ext cx="2415540" cy="1300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라벨중복체크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공급상 롯트체크</a:t>
          </a:r>
        </a:p>
      </dsp:txBody>
      <dsp:txXfrm>
        <a:off x="501977" y="364878"/>
        <a:ext cx="2415540" cy="1300162"/>
      </dsp:txXfrm>
    </dsp:sp>
    <dsp:sp modelId="{10C6F2E6-50A3-4B5A-9614-8257C4E3E49D}">
      <dsp:nvSpPr>
        <dsp:cNvPr id="0" name=""/>
        <dsp:cNvSpPr/>
      </dsp:nvSpPr>
      <dsp:spPr>
        <a:xfrm>
          <a:off x="226943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A2E-BCAE-4201-B51B-636502556CC9}">
      <dsp:nvSpPr>
        <dsp:cNvPr id="0" name=""/>
        <dsp:cNvSpPr/>
      </dsp:nvSpPr>
      <dsp:spPr>
        <a:xfrm rot="16200000">
          <a:off x="3052286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sp:txBody>
      <dsp:txXfrm>
        <a:off x="3052286" y="877443"/>
        <a:ext cx="1300162" cy="275034"/>
      </dsp:txXfrm>
    </dsp:sp>
    <dsp:sp modelId="{595EB317-FE62-425C-913A-B360215E0497}">
      <dsp:nvSpPr>
        <dsp:cNvPr id="0" name=""/>
        <dsp:cNvSpPr/>
      </dsp:nvSpPr>
      <dsp:spPr>
        <a:xfrm>
          <a:off x="3839884" y="364878"/>
          <a:ext cx="2415540" cy="1300162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오투입방지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839884" y="364878"/>
        <a:ext cx="2415540" cy="1300162"/>
      </dsp:txXfrm>
    </dsp:sp>
    <dsp:sp modelId="{3AE17075-293E-4266-A31F-F4163F62BC70}">
      <dsp:nvSpPr>
        <dsp:cNvPr id="0" name=""/>
        <dsp:cNvSpPr/>
      </dsp:nvSpPr>
      <dsp:spPr>
        <a:xfrm>
          <a:off x="3564850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5CD47-8E0B-483C-B6CB-140CF1A6239A}">
      <dsp:nvSpPr>
        <dsp:cNvPr id="0" name=""/>
        <dsp:cNvSpPr/>
      </dsp:nvSpPr>
      <dsp:spPr>
        <a:xfrm rot="16200000">
          <a:off x="6390193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sp:txBody>
      <dsp:txXfrm>
        <a:off x="6390193" y="877443"/>
        <a:ext cx="1300162" cy="275034"/>
      </dsp:txXfrm>
    </dsp:sp>
    <dsp:sp modelId="{ECF2DC97-4BF8-41A1-A28B-BC1C20E9D5A4}">
      <dsp:nvSpPr>
        <dsp:cNvPr id="0" name=""/>
        <dsp:cNvSpPr/>
      </dsp:nvSpPr>
      <dsp:spPr>
        <a:xfrm>
          <a:off x="7177791" y="364878"/>
          <a:ext cx="2415540" cy="13001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선입선출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유효시간 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주차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장기재고 </a:t>
          </a: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</a:p>
      </dsp:txBody>
      <dsp:txXfrm>
        <a:off x="7177791" y="364878"/>
        <a:ext cx="2415540" cy="1300162"/>
      </dsp:txXfrm>
    </dsp:sp>
    <dsp:sp modelId="{3426BE36-DD8E-44AA-B513-D5AB7BA57D0E}">
      <dsp:nvSpPr>
        <dsp:cNvPr id="0" name=""/>
        <dsp:cNvSpPr/>
      </dsp:nvSpPr>
      <dsp:spPr>
        <a:xfrm>
          <a:off x="6902757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D9660-2F9A-458E-B51F-814E5BD39808}">
      <dsp:nvSpPr>
        <dsp:cNvPr id="0" name=""/>
        <dsp:cNvSpPr/>
      </dsp:nvSpPr>
      <dsp:spPr>
        <a:xfrm>
          <a:off x="134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불량발생</a:t>
          </a:r>
        </a:p>
      </dsp:txBody>
      <dsp:txXfrm>
        <a:off x="134" y="721356"/>
        <a:ext cx="1793390" cy="721356"/>
      </dsp:txXfrm>
    </dsp:sp>
    <dsp:sp modelId="{1561D900-690F-4CF7-B105-15774024D924}">
      <dsp:nvSpPr>
        <dsp:cNvPr id="0" name=""/>
        <dsp:cNvSpPr/>
      </dsp:nvSpPr>
      <dsp:spPr>
        <a:xfrm>
          <a:off x="596564" y="108203"/>
          <a:ext cx="600529" cy="6005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7CFC-0E6E-4F28-AF3F-72BC37D22574}">
      <dsp:nvSpPr>
        <dsp:cNvPr id="0" name=""/>
        <dsp:cNvSpPr/>
      </dsp:nvSpPr>
      <dsp:spPr>
        <a:xfrm>
          <a:off x="1847326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-475441"/>
            <a:satOff val="8712"/>
            <a:lumOff val="1098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수리입고</a:t>
          </a:r>
        </a:p>
      </dsp:txBody>
      <dsp:txXfrm>
        <a:off x="1847326" y="721356"/>
        <a:ext cx="1793390" cy="721356"/>
      </dsp:txXfrm>
    </dsp:sp>
    <dsp:sp modelId="{A85393F4-C4DF-4CEB-8E5C-DA5F5CDA54CE}">
      <dsp:nvSpPr>
        <dsp:cNvPr id="0" name=""/>
        <dsp:cNvSpPr/>
      </dsp:nvSpPr>
      <dsp:spPr>
        <a:xfrm>
          <a:off x="2443756" y="108203"/>
          <a:ext cx="600529" cy="60052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1E0DD-1CB4-48DB-99E6-5BEA97CFB981}">
      <dsp:nvSpPr>
        <dsp:cNvPr id="0" name=""/>
        <dsp:cNvSpPr/>
      </dsp:nvSpPr>
      <dsp:spPr>
        <a:xfrm>
          <a:off x="3694518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-950882"/>
            <a:satOff val="17424"/>
            <a:lumOff val="2196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수리결과등록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94518" y="721356"/>
        <a:ext cx="1793390" cy="721356"/>
      </dsp:txXfrm>
    </dsp:sp>
    <dsp:sp modelId="{A53910D5-F6A3-4EF4-A594-495335AEDE8C}">
      <dsp:nvSpPr>
        <dsp:cNvPr id="0" name=""/>
        <dsp:cNvSpPr/>
      </dsp:nvSpPr>
      <dsp:spPr>
        <a:xfrm>
          <a:off x="4290948" y="108203"/>
          <a:ext cx="600529" cy="60052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8EF3-78A3-4F98-84E8-8ED69DEAA81A}">
      <dsp:nvSpPr>
        <dsp:cNvPr id="0" name=""/>
        <dsp:cNvSpPr/>
      </dsp:nvSpPr>
      <dsp:spPr>
        <a:xfrm>
          <a:off x="5541709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-1426323"/>
            <a:satOff val="26136"/>
            <a:lumOff val="3294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수리출고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541709" y="721356"/>
        <a:ext cx="1793390" cy="721356"/>
      </dsp:txXfrm>
    </dsp:sp>
    <dsp:sp modelId="{21148DC4-6510-4602-AFE7-C7B2541F6E8D}">
      <dsp:nvSpPr>
        <dsp:cNvPr id="0" name=""/>
        <dsp:cNvSpPr/>
      </dsp:nvSpPr>
      <dsp:spPr>
        <a:xfrm>
          <a:off x="6138140" y="108203"/>
          <a:ext cx="600529" cy="60052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4E53E-5974-4ABF-8185-535AD46ED2ED}">
      <dsp:nvSpPr>
        <dsp:cNvPr id="0" name=""/>
        <dsp:cNvSpPr/>
      </dsp:nvSpPr>
      <dsp:spPr>
        <a:xfrm>
          <a:off x="7388901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-1901764"/>
            <a:satOff val="34848"/>
            <a:lumOff val="4392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 sz="1900" kern="1200">
              <a:latin typeface="맑은 고딕" panose="020B0503020000020004" pitchFamily="50" charset="-127"/>
              <a:ea typeface="맑은 고딕" panose="020B0503020000020004" pitchFamily="50" charset="-127"/>
            </a:rPr>
            <a:t>검사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388901" y="721356"/>
        <a:ext cx="1793390" cy="721356"/>
      </dsp:txXfrm>
    </dsp:sp>
    <dsp:sp modelId="{3ECFB594-F8B6-455E-9C9B-57F1D831E455}">
      <dsp:nvSpPr>
        <dsp:cNvPr id="0" name=""/>
        <dsp:cNvSpPr/>
      </dsp:nvSpPr>
      <dsp:spPr>
        <a:xfrm>
          <a:off x="7985331" y="108203"/>
          <a:ext cx="600529" cy="6005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C4E59-CB9B-4717-9633-407AD0E464BD}">
      <dsp:nvSpPr>
        <dsp:cNvPr id="0" name=""/>
        <dsp:cNvSpPr/>
      </dsp:nvSpPr>
      <dsp:spPr>
        <a:xfrm>
          <a:off x="9236093" y="0"/>
          <a:ext cx="1793390" cy="1803392"/>
        </a:xfrm>
        <a:prstGeom prst="roundRect">
          <a:avLst>
            <a:gd name="adj" fmla="val 10000"/>
          </a:avLst>
        </a:prstGeom>
        <a:solidFill>
          <a:schemeClr val="accent4">
            <a:hueOff val="-2377205"/>
            <a:satOff val="43560"/>
            <a:lumOff val="549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236093" y="721356"/>
        <a:ext cx="1793390" cy="721356"/>
      </dsp:txXfrm>
    </dsp:sp>
    <dsp:sp modelId="{93BD400E-96D7-4BD9-924F-0F3AA84A880B}">
      <dsp:nvSpPr>
        <dsp:cNvPr id="0" name=""/>
        <dsp:cNvSpPr/>
      </dsp:nvSpPr>
      <dsp:spPr>
        <a:xfrm>
          <a:off x="9832523" y="108203"/>
          <a:ext cx="600529" cy="60052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BDCC-D10C-4CB0-A1F3-0BF222A66E5A}">
      <dsp:nvSpPr>
        <dsp:cNvPr id="0" name=""/>
        <dsp:cNvSpPr/>
      </dsp:nvSpPr>
      <dsp:spPr>
        <a:xfrm>
          <a:off x="441184" y="1442713"/>
          <a:ext cx="10147248" cy="270508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871E9-2244-4245-AE3C-71A5BCFF72E7}">
      <dsp:nvSpPr>
        <dsp:cNvPr id="0" name=""/>
        <dsp:cNvSpPr/>
      </dsp:nvSpPr>
      <dsp:spPr>
        <a:xfrm rot="16200000">
          <a:off x="-285621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sp:txBody>
      <dsp:txXfrm>
        <a:off x="-285621" y="877443"/>
        <a:ext cx="1300162" cy="275034"/>
      </dsp:txXfrm>
    </dsp:sp>
    <dsp:sp modelId="{1BDEC676-84B2-404F-AD81-E60104DA5534}">
      <dsp:nvSpPr>
        <dsp:cNvPr id="0" name=""/>
        <dsp:cNvSpPr/>
      </dsp:nvSpPr>
      <dsp:spPr>
        <a:xfrm>
          <a:off x="501977" y="364878"/>
          <a:ext cx="2415540" cy="1300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</dsp:txBody>
      <dsp:txXfrm>
        <a:off x="501977" y="364878"/>
        <a:ext cx="2415540" cy="1300162"/>
      </dsp:txXfrm>
    </dsp:sp>
    <dsp:sp modelId="{10C6F2E6-50A3-4B5A-9614-8257C4E3E49D}">
      <dsp:nvSpPr>
        <dsp:cNvPr id="0" name=""/>
        <dsp:cNvSpPr/>
      </dsp:nvSpPr>
      <dsp:spPr>
        <a:xfrm>
          <a:off x="226943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A2E-BCAE-4201-B51B-636502556CC9}">
      <dsp:nvSpPr>
        <dsp:cNvPr id="0" name=""/>
        <dsp:cNvSpPr/>
      </dsp:nvSpPr>
      <dsp:spPr>
        <a:xfrm rot="16200000">
          <a:off x="3052286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출고처리시</a:t>
          </a:r>
        </a:p>
      </dsp:txBody>
      <dsp:txXfrm>
        <a:off x="3052286" y="877443"/>
        <a:ext cx="1300162" cy="275034"/>
      </dsp:txXfrm>
    </dsp:sp>
    <dsp:sp modelId="{595EB317-FE62-425C-913A-B360215E0497}">
      <dsp:nvSpPr>
        <dsp:cNvPr id="0" name=""/>
        <dsp:cNvSpPr/>
      </dsp:nvSpPr>
      <dsp:spPr>
        <a:xfrm>
          <a:off x="3839884" y="364878"/>
          <a:ext cx="2415540" cy="1300162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중복출고체크</a:t>
          </a:r>
        </a:p>
      </dsp:txBody>
      <dsp:txXfrm>
        <a:off x="3839884" y="364878"/>
        <a:ext cx="2415540" cy="1300162"/>
      </dsp:txXfrm>
    </dsp:sp>
    <dsp:sp modelId="{3AE17075-293E-4266-A31F-F4163F62BC70}">
      <dsp:nvSpPr>
        <dsp:cNvPr id="0" name=""/>
        <dsp:cNvSpPr/>
      </dsp:nvSpPr>
      <dsp:spPr>
        <a:xfrm>
          <a:off x="3564850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5CD47-8E0B-483C-B6CB-140CF1A6239A}">
      <dsp:nvSpPr>
        <dsp:cNvPr id="0" name=""/>
        <dsp:cNvSpPr/>
      </dsp:nvSpPr>
      <dsp:spPr>
        <a:xfrm rot="16200000">
          <a:off x="6390193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라인투입시</a:t>
          </a:r>
        </a:p>
      </dsp:txBody>
      <dsp:txXfrm>
        <a:off x="6390193" y="877443"/>
        <a:ext cx="1300162" cy="275034"/>
      </dsp:txXfrm>
    </dsp:sp>
    <dsp:sp modelId="{ECF2DC97-4BF8-41A1-A28B-BC1C20E9D5A4}">
      <dsp:nvSpPr>
        <dsp:cNvPr id="0" name=""/>
        <dsp:cNvSpPr/>
      </dsp:nvSpPr>
      <dsp:spPr>
        <a:xfrm>
          <a:off x="7177791" y="364878"/>
          <a:ext cx="2415540" cy="13001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수리완료여부체크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AOI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검사여부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77791" y="364878"/>
        <a:ext cx="2415540" cy="1300162"/>
      </dsp:txXfrm>
    </dsp:sp>
    <dsp:sp modelId="{3426BE36-DD8E-44AA-B513-D5AB7BA57D0E}">
      <dsp:nvSpPr>
        <dsp:cNvPr id="0" name=""/>
        <dsp:cNvSpPr/>
      </dsp:nvSpPr>
      <dsp:spPr>
        <a:xfrm>
          <a:off x="6902757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D9660-2F9A-458E-B51F-814E5BD39808}">
      <dsp:nvSpPr>
        <dsp:cNvPr id="0" name=""/>
        <dsp:cNvSpPr/>
      </dsp:nvSpPr>
      <dsp:spPr>
        <a:xfrm>
          <a:off x="3628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솔더크림입고</a:t>
          </a:r>
        </a:p>
      </dsp:txBody>
      <dsp:txXfrm>
        <a:off x="3628" y="652572"/>
        <a:ext cx="1199654" cy="652572"/>
      </dsp:txXfrm>
    </dsp:sp>
    <dsp:sp modelId="{1561D900-690F-4CF7-B105-15774024D924}">
      <dsp:nvSpPr>
        <dsp:cNvPr id="0" name=""/>
        <dsp:cNvSpPr/>
      </dsp:nvSpPr>
      <dsp:spPr>
        <a:xfrm>
          <a:off x="331823" y="97885"/>
          <a:ext cx="543266" cy="5432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7CFC-0E6E-4F28-AF3F-72BC37D22574}">
      <dsp:nvSpPr>
        <dsp:cNvPr id="0" name=""/>
        <dsp:cNvSpPr/>
      </dsp:nvSpPr>
      <dsp:spPr>
        <a:xfrm>
          <a:off x="1239273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297151"/>
            <a:satOff val="5445"/>
            <a:lumOff val="686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라벨발행</a:t>
          </a:r>
        </a:p>
      </dsp:txBody>
      <dsp:txXfrm>
        <a:off x="1239273" y="652572"/>
        <a:ext cx="1199654" cy="652572"/>
      </dsp:txXfrm>
    </dsp:sp>
    <dsp:sp modelId="{A85393F4-C4DF-4CEB-8E5C-DA5F5CDA54CE}">
      <dsp:nvSpPr>
        <dsp:cNvPr id="0" name=""/>
        <dsp:cNvSpPr/>
      </dsp:nvSpPr>
      <dsp:spPr>
        <a:xfrm>
          <a:off x="1567467" y="97885"/>
          <a:ext cx="543266" cy="54326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1E0DD-1CB4-48DB-99E6-5BEA97CFB981}">
      <dsp:nvSpPr>
        <dsp:cNvPr id="0" name=""/>
        <dsp:cNvSpPr/>
      </dsp:nvSpPr>
      <dsp:spPr>
        <a:xfrm>
          <a:off x="2474917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594301"/>
            <a:satOff val="10890"/>
            <a:lumOff val="1373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냉장고입고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74917" y="652572"/>
        <a:ext cx="1199654" cy="652572"/>
      </dsp:txXfrm>
    </dsp:sp>
    <dsp:sp modelId="{A53910D5-F6A3-4EF4-A594-495335AEDE8C}">
      <dsp:nvSpPr>
        <dsp:cNvPr id="0" name=""/>
        <dsp:cNvSpPr/>
      </dsp:nvSpPr>
      <dsp:spPr>
        <a:xfrm>
          <a:off x="2803112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8EF3-78A3-4F98-84E8-8ED69DEAA81A}">
      <dsp:nvSpPr>
        <dsp:cNvPr id="0" name=""/>
        <dsp:cNvSpPr/>
      </dsp:nvSpPr>
      <dsp:spPr>
        <a:xfrm>
          <a:off x="3710562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891452"/>
            <a:satOff val="16335"/>
            <a:lumOff val="2059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냉장고출고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710562" y="652572"/>
        <a:ext cx="1199654" cy="652572"/>
      </dsp:txXfrm>
    </dsp:sp>
    <dsp:sp modelId="{21148DC4-6510-4602-AFE7-C7B2541F6E8D}">
      <dsp:nvSpPr>
        <dsp:cNvPr id="0" name=""/>
        <dsp:cNvSpPr/>
      </dsp:nvSpPr>
      <dsp:spPr>
        <a:xfrm>
          <a:off x="4038756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4E53E-5974-4ABF-8185-535AD46ED2ED}">
      <dsp:nvSpPr>
        <dsp:cNvPr id="0" name=""/>
        <dsp:cNvSpPr/>
      </dsp:nvSpPr>
      <dsp:spPr>
        <a:xfrm>
          <a:off x="4946207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1188603"/>
            <a:satOff val="21780"/>
            <a:lumOff val="2745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상온방치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946207" y="652572"/>
        <a:ext cx="1199654" cy="652572"/>
      </dsp:txXfrm>
    </dsp:sp>
    <dsp:sp modelId="{3ECFB594-F8B6-455E-9C9B-57F1D831E455}">
      <dsp:nvSpPr>
        <dsp:cNvPr id="0" name=""/>
        <dsp:cNvSpPr/>
      </dsp:nvSpPr>
      <dsp:spPr>
        <a:xfrm>
          <a:off x="5274401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C4E59-CB9B-4717-9633-407AD0E464BD}">
      <dsp:nvSpPr>
        <dsp:cNvPr id="0" name=""/>
        <dsp:cNvSpPr/>
      </dsp:nvSpPr>
      <dsp:spPr>
        <a:xfrm>
          <a:off x="6181851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1485753"/>
            <a:satOff val="27225"/>
            <a:lumOff val="3431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교반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81851" y="652572"/>
        <a:ext cx="1199654" cy="652572"/>
      </dsp:txXfrm>
    </dsp:sp>
    <dsp:sp modelId="{93BD400E-96D7-4BD9-924F-0F3AA84A880B}">
      <dsp:nvSpPr>
        <dsp:cNvPr id="0" name=""/>
        <dsp:cNvSpPr/>
      </dsp:nvSpPr>
      <dsp:spPr>
        <a:xfrm>
          <a:off x="6510045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710E4-2052-4FD8-92DB-E18E5458F6D2}">
      <dsp:nvSpPr>
        <dsp:cNvPr id="0" name=""/>
        <dsp:cNvSpPr/>
      </dsp:nvSpPr>
      <dsp:spPr>
        <a:xfrm>
          <a:off x="7417496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1782904"/>
            <a:satOff val="32670"/>
            <a:lumOff val="4118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점도측정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417496" y="652572"/>
        <a:ext cx="1199654" cy="652572"/>
      </dsp:txXfrm>
    </dsp:sp>
    <dsp:sp modelId="{A4AF97B9-F10C-4B03-992E-E7E39E330D3F}">
      <dsp:nvSpPr>
        <dsp:cNvPr id="0" name=""/>
        <dsp:cNvSpPr/>
      </dsp:nvSpPr>
      <dsp:spPr>
        <a:xfrm>
          <a:off x="7745690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9BB4F-2FB7-4ADE-B28F-0C5212FC9460}">
      <dsp:nvSpPr>
        <dsp:cNvPr id="0" name=""/>
        <dsp:cNvSpPr/>
      </dsp:nvSpPr>
      <dsp:spPr>
        <a:xfrm>
          <a:off x="8653140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2080055"/>
            <a:satOff val="38115"/>
            <a:lumOff val="4804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653140" y="652572"/>
        <a:ext cx="1199654" cy="652572"/>
      </dsp:txXfrm>
    </dsp:sp>
    <dsp:sp modelId="{691A81A0-0E18-4866-9571-EA1A3C05B82D}">
      <dsp:nvSpPr>
        <dsp:cNvPr id="0" name=""/>
        <dsp:cNvSpPr/>
      </dsp:nvSpPr>
      <dsp:spPr>
        <a:xfrm>
          <a:off x="8981335" y="97885"/>
          <a:ext cx="543266" cy="543266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1A470-7890-455F-83F5-C7AE483F6E88}">
      <dsp:nvSpPr>
        <dsp:cNvPr id="0" name=""/>
        <dsp:cNvSpPr/>
      </dsp:nvSpPr>
      <dsp:spPr>
        <a:xfrm>
          <a:off x="9888785" y="0"/>
          <a:ext cx="1199654" cy="1631430"/>
        </a:xfrm>
        <a:prstGeom prst="roundRect">
          <a:avLst>
            <a:gd name="adj" fmla="val 10000"/>
          </a:avLst>
        </a:prstGeom>
        <a:solidFill>
          <a:schemeClr val="accent4">
            <a:hueOff val="-2377205"/>
            <a:satOff val="43560"/>
            <a:lumOff val="549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솔더페기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888785" y="652572"/>
        <a:ext cx="1199654" cy="652572"/>
      </dsp:txXfrm>
    </dsp:sp>
    <dsp:sp modelId="{5D0DB1DA-4DA7-4407-9D90-ED7AC27A5E5B}">
      <dsp:nvSpPr>
        <dsp:cNvPr id="0" name=""/>
        <dsp:cNvSpPr/>
      </dsp:nvSpPr>
      <dsp:spPr>
        <a:xfrm>
          <a:off x="10216979" y="97885"/>
          <a:ext cx="543266" cy="543266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BDCC-D10C-4CB0-A1F3-0BF222A66E5A}">
      <dsp:nvSpPr>
        <dsp:cNvPr id="0" name=""/>
        <dsp:cNvSpPr/>
      </dsp:nvSpPr>
      <dsp:spPr>
        <a:xfrm>
          <a:off x="443682" y="1305144"/>
          <a:ext cx="10204703" cy="244714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871E9-2244-4245-AE3C-71A5BCFF72E7}">
      <dsp:nvSpPr>
        <dsp:cNvPr id="0" name=""/>
        <dsp:cNvSpPr/>
      </dsp:nvSpPr>
      <dsp:spPr>
        <a:xfrm rot="16200000">
          <a:off x="-433140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sp:txBody>
      <dsp:txXfrm>
        <a:off x="-433140" y="877443"/>
        <a:ext cx="1300162" cy="275034"/>
      </dsp:txXfrm>
    </dsp:sp>
    <dsp:sp modelId="{1BDEC676-84B2-404F-AD81-E60104DA5534}">
      <dsp:nvSpPr>
        <dsp:cNvPr id="0" name=""/>
        <dsp:cNvSpPr/>
      </dsp:nvSpPr>
      <dsp:spPr>
        <a:xfrm>
          <a:off x="354457" y="364878"/>
          <a:ext cx="1782131" cy="1300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</dsp:txBody>
      <dsp:txXfrm>
        <a:off x="354457" y="364878"/>
        <a:ext cx="1782131" cy="1300162"/>
      </dsp:txXfrm>
    </dsp:sp>
    <dsp:sp modelId="{10C6F2E6-50A3-4B5A-9614-8257C4E3E49D}">
      <dsp:nvSpPr>
        <dsp:cNvPr id="0" name=""/>
        <dsp:cNvSpPr/>
      </dsp:nvSpPr>
      <dsp:spPr>
        <a:xfrm>
          <a:off x="79423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A2E-BCAE-4201-B51B-636502556CC9}">
      <dsp:nvSpPr>
        <dsp:cNvPr id="0" name=""/>
        <dsp:cNvSpPr/>
      </dsp:nvSpPr>
      <dsp:spPr>
        <a:xfrm rot="16200000">
          <a:off x="2101613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교 반시</a:t>
          </a:r>
        </a:p>
      </dsp:txBody>
      <dsp:txXfrm>
        <a:off x="2101613" y="877443"/>
        <a:ext cx="1300162" cy="275034"/>
      </dsp:txXfrm>
    </dsp:sp>
    <dsp:sp modelId="{595EB317-FE62-425C-913A-B360215E0497}">
      <dsp:nvSpPr>
        <dsp:cNvPr id="0" name=""/>
        <dsp:cNvSpPr/>
      </dsp:nvSpPr>
      <dsp:spPr>
        <a:xfrm>
          <a:off x="2889211" y="364878"/>
          <a:ext cx="1782131" cy="1300162"/>
        </a:xfrm>
        <a:prstGeom prst="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상온방치시간체크</a:t>
          </a:r>
        </a:p>
      </dsp:txBody>
      <dsp:txXfrm>
        <a:off x="2889211" y="364878"/>
        <a:ext cx="1782131" cy="1300162"/>
      </dsp:txXfrm>
    </dsp:sp>
    <dsp:sp modelId="{3AE17075-293E-4266-A31F-F4163F62BC70}">
      <dsp:nvSpPr>
        <dsp:cNvPr id="0" name=""/>
        <dsp:cNvSpPr/>
      </dsp:nvSpPr>
      <dsp:spPr>
        <a:xfrm>
          <a:off x="2614177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5CD47-8E0B-483C-B6CB-140CF1A6239A}">
      <dsp:nvSpPr>
        <dsp:cNvPr id="0" name=""/>
        <dsp:cNvSpPr/>
      </dsp:nvSpPr>
      <dsp:spPr>
        <a:xfrm rot="16200000">
          <a:off x="4636367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라인투입시</a:t>
          </a:r>
        </a:p>
      </dsp:txBody>
      <dsp:txXfrm>
        <a:off x="4636367" y="877443"/>
        <a:ext cx="1300162" cy="275034"/>
      </dsp:txXfrm>
    </dsp:sp>
    <dsp:sp modelId="{ECF2DC97-4BF8-41A1-A28B-BC1C20E9D5A4}">
      <dsp:nvSpPr>
        <dsp:cNvPr id="0" name=""/>
        <dsp:cNvSpPr/>
      </dsp:nvSpPr>
      <dsp:spPr>
        <a:xfrm>
          <a:off x="5423965" y="364878"/>
          <a:ext cx="1782131" cy="1300162"/>
        </a:xfrm>
        <a:prstGeom prst="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교반시간준수체크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점도측정여부체크</a:t>
          </a:r>
        </a:p>
      </dsp:txBody>
      <dsp:txXfrm>
        <a:off x="5423965" y="364878"/>
        <a:ext cx="1782131" cy="1300162"/>
      </dsp:txXfrm>
    </dsp:sp>
    <dsp:sp modelId="{3426BE36-DD8E-44AA-B513-D5AB7BA57D0E}">
      <dsp:nvSpPr>
        <dsp:cNvPr id="0" name=""/>
        <dsp:cNvSpPr/>
      </dsp:nvSpPr>
      <dsp:spPr>
        <a:xfrm>
          <a:off x="5148931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79338-BAF7-45C7-86C6-5E7BFDD06936}">
      <dsp:nvSpPr>
        <dsp:cNvPr id="0" name=""/>
        <dsp:cNvSpPr/>
      </dsp:nvSpPr>
      <dsp:spPr>
        <a:xfrm rot="16200000">
          <a:off x="7171121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생산중</a:t>
          </a:r>
        </a:p>
      </dsp:txBody>
      <dsp:txXfrm>
        <a:off x="7171121" y="877443"/>
        <a:ext cx="1300162" cy="275034"/>
      </dsp:txXfrm>
    </dsp:sp>
    <dsp:sp modelId="{65CE2FAA-0CCF-4A9A-836E-7E4E4C72BC0B}">
      <dsp:nvSpPr>
        <dsp:cNvPr id="0" name=""/>
        <dsp:cNvSpPr/>
      </dsp:nvSpPr>
      <dsp:spPr>
        <a:xfrm>
          <a:off x="7958719" y="364878"/>
          <a:ext cx="1782131" cy="13001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 개봉 후 시간 체크</a:t>
          </a:r>
        </a:p>
      </dsp:txBody>
      <dsp:txXfrm>
        <a:off x="7958719" y="364878"/>
        <a:ext cx="1782131" cy="1300162"/>
      </dsp:txXfrm>
    </dsp:sp>
    <dsp:sp modelId="{14AD082A-016D-4732-AF13-48B17EC0A8A8}">
      <dsp:nvSpPr>
        <dsp:cNvPr id="0" name=""/>
        <dsp:cNvSpPr/>
      </dsp:nvSpPr>
      <dsp:spPr>
        <a:xfrm>
          <a:off x="7683685" y="1833"/>
          <a:ext cx="550068" cy="550068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D9660-2F9A-458E-B51F-814E5BD39808}">
      <dsp:nvSpPr>
        <dsp:cNvPr id="0" name=""/>
        <dsp:cNvSpPr/>
      </dsp:nvSpPr>
      <dsp:spPr>
        <a:xfrm>
          <a:off x="0" y="0"/>
          <a:ext cx="2136766" cy="16896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마스크입고</a:t>
          </a:r>
        </a:p>
      </dsp:txBody>
      <dsp:txXfrm>
        <a:off x="0" y="675878"/>
        <a:ext cx="2136766" cy="675878"/>
      </dsp:txXfrm>
    </dsp:sp>
    <dsp:sp modelId="{1561D900-690F-4CF7-B105-15774024D924}">
      <dsp:nvSpPr>
        <dsp:cNvPr id="0" name=""/>
        <dsp:cNvSpPr/>
      </dsp:nvSpPr>
      <dsp:spPr>
        <a:xfrm>
          <a:off x="787049" y="101381"/>
          <a:ext cx="562668" cy="56266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7CFC-0E6E-4F28-AF3F-72BC37D22574}">
      <dsp:nvSpPr>
        <dsp:cNvPr id="0" name=""/>
        <dsp:cNvSpPr/>
      </dsp:nvSpPr>
      <dsp:spPr>
        <a:xfrm>
          <a:off x="2200870" y="0"/>
          <a:ext cx="2136766" cy="1689696"/>
        </a:xfrm>
        <a:prstGeom prst="roundRect">
          <a:avLst>
            <a:gd name="adj" fmla="val 10000"/>
          </a:avLst>
        </a:prstGeom>
        <a:solidFill>
          <a:schemeClr val="accent4">
            <a:hueOff val="-594301"/>
            <a:satOff val="10890"/>
            <a:lumOff val="1373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마스크출고</a:t>
          </a:r>
        </a:p>
      </dsp:txBody>
      <dsp:txXfrm>
        <a:off x="2200870" y="675878"/>
        <a:ext cx="2136766" cy="675878"/>
      </dsp:txXfrm>
    </dsp:sp>
    <dsp:sp modelId="{A85393F4-C4DF-4CEB-8E5C-DA5F5CDA54CE}">
      <dsp:nvSpPr>
        <dsp:cNvPr id="0" name=""/>
        <dsp:cNvSpPr/>
      </dsp:nvSpPr>
      <dsp:spPr>
        <a:xfrm>
          <a:off x="2987919" y="101381"/>
          <a:ext cx="562668" cy="56266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1E0DD-1CB4-48DB-99E6-5BEA97CFB981}">
      <dsp:nvSpPr>
        <dsp:cNvPr id="0" name=""/>
        <dsp:cNvSpPr/>
      </dsp:nvSpPr>
      <dsp:spPr>
        <a:xfrm>
          <a:off x="4401740" y="0"/>
          <a:ext cx="2136766" cy="1689696"/>
        </a:xfrm>
        <a:prstGeom prst="roundRect">
          <a:avLst>
            <a:gd name="adj" fmla="val 10000"/>
          </a:avLst>
        </a:prstGeom>
        <a:solidFill>
          <a:schemeClr val="accent4">
            <a:hueOff val="-1188603"/>
            <a:satOff val="21780"/>
            <a:lumOff val="2745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 전검사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01740" y="675878"/>
        <a:ext cx="2136766" cy="675878"/>
      </dsp:txXfrm>
    </dsp:sp>
    <dsp:sp modelId="{A53910D5-F6A3-4EF4-A594-495335AEDE8C}">
      <dsp:nvSpPr>
        <dsp:cNvPr id="0" name=""/>
        <dsp:cNvSpPr/>
      </dsp:nvSpPr>
      <dsp:spPr>
        <a:xfrm>
          <a:off x="5188789" y="101381"/>
          <a:ext cx="562668" cy="56266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8EF3-78A3-4F98-84E8-8ED69DEAA81A}">
      <dsp:nvSpPr>
        <dsp:cNvPr id="0" name=""/>
        <dsp:cNvSpPr/>
      </dsp:nvSpPr>
      <dsp:spPr>
        <a:xfrm>
          <a:off x="6602610" y="0"/>
          <a:ext cx="2136766" cy="1689696"/>
        </a:xfrm>
        <a:prstGeom prst="roundRect">
          <a:avLst>
            <a:gd name="adj" fmla="val 10000"/>
          </a:avLst>
        </a:prstGeom>
        <a:solidFill>
          <a:schemeClr val="accent4">
            <a:hueOff val="-1782904"/>
            <a:satOff val="32670"/>
            <a:lumOff val="4118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사용후세척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602610" y="675878"/>
        <a:ext cx="2136766" cy="675878"/>
      </dsp:txXfrm>
    </dsp:sp>
    <dsp:sp modelId="{21148DC4-6510-4602-AFE7-C7B2541F6E8D}">
      <dsp:nvSpPr>
        <dsp:cNvPr id="0" name=""/>
        <dsp:cNvSpPr/>
      </dsp:nvSpPr>
      <dsp:spPr>
        <a:xfrm>
          <a:off x="7389659" y="101381"/>
          <a:ext cx="562668" cy="56266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4E53E-5974-4ABF-8185-535AD46ED2ED}">
      <dsp:nvSpPr>
        <dsp:cNvPr id="0" name=""/>
        <dsp:cNvSpPr/>
      </dsp:nvSpPr>
      <dsp:spPr>
        <a:xfrm>
          <a:off x="8803480" y="0"/>
          <a:ext cx="2136766" cy="1689696"/>
        </a:xfrm>
        <a:prstGeom prst="roundRect">
          <a:avLst>
            <a:gd name="adj" fmla="val 10000"/>
          </a:avLst>
        </a:prstGeom>
        <a:solidFill>
          <a:schemeClr val="accent4">
            <a:hueOff val="-2377205"/>
            <a:satOff val="43560"/>
            <a:lumOff val="549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사용후검사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803480" y="675878"/>
        <a:ext cx="2136766" cy="675878"/>
      </dsp:txXfrm>
    </dsp:sp>
    <dsp:sp modelId="{3ECFB594-F8B6-455E-9C9B-57F1D831E455}">
      <dsp:nvSpPr>
        <dsp:cNvPr id="0" name=""/>
        <dsp:cNvSpPr/>
      </dsp:nvSpPr>
      <dsp:spPr>
        <a:xfrm>
          <a:off x="9590529" y="101381"/>
          <a:ext cx="562668" cy="56266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BDCC-D10C-4CB0-A1F3-0BF222A66E5A}">
      <dsp:nvSpPr>
        <dsp:cNvPr id="0" name=""/>
        <dsp:cNvSpPr/>
      </dsp:nvSpPr>
      <dsp:spPr>
        <a:xfrm>
          <a:off x="437609" y="1351756"/>
          <a:ext cx="10065027" cy="253454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871E9-2244-4245-AE3C-71A5BCFF72E7}">
      <dsp:nvSpPr>
        <dsp:cNvPr id="0" name=""/>
        <dsp:cNvSpPr/>
      </dsp:nvSpPr>
      <dsp:spPr>
        <a:xfrm rot="16200000">
          <a:off x="-285621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sp:txBody>
      <dsp:txXfrm>
        <a:off x="-285621" y="877443"/>
        <a:ext cx="1300162" cy="275034"/>
      </dsp:txXfrm>
    </dsp:sp>
    <dsp:sp modelId="{1BDEC676-84B2-404F-AD81-E60104DA5534}">
      <dsp:nvSpPr>
        <dsp:cNvPr id="0" name=""/>
        <dsp:cNvSpPr/>
      </dsp:nvSpPr>
      <dsp:spPr>
        <a:xfrm>
          <a:off x="501977" y="364878"/>
          <a:ext cx="2415540" cy="1300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검사합격여부체크</a:t>
          </a:r>
        </a:p>
      </dsp:txBody>
      <dsp:txXfrm>
        <a:off x="501977" y="364878"/>
        <a:ext cx="2415540" cy="1300162"/>
      </dsp:txXfrm>
    </dsp:sp>
    <dsp:sp modelId="{10C6F2E6-50A3-4B5A-9614-8257C4E3E49D}">
      <dsp:nvSpPr>
        <dsp:cNvPr id="0" name=""/>
        <dsp:cNvSpPr/>
      </dsp:nvSpPr>
      <dsp:spPr>
        <a:xfrm>
          <a:off x="226943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A2E-BCAE-4201-B51B-636502556CC9}">
      <dsp:nvSpPr>
        <dsp:cNvPr id="0" name=""/>
        <dsp:cNvSpPr/>
      </dsp:nvSpPr>
      <dsp:spPr>
        <a:xfrm rot="16200000">
          <a:off x="3052286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출고시</a:t>
          </a:r>
        </a:p>
      </dsp:txBody>
      <dsp:txXfrm>
        <a:off x="3052286" y="877443"/>
        <a:ext cx="1300162" cy="275034"/>
      </dsp:txXfrm>
    </dsp:sp>
    <dsp:sp modelId="{595EB317-FE62-425C-913A-B360215E0497}">
      <dsp:nvSpPr>
        <dsp:cNvPr id="0" name=""/>
        <dsp:cNvSpPr/>
      </dsp:nvSpPr>
      <dsp:spPr>
        <a:xfrm>
          <a:off x="3839884" y="364878"/>
          <a:ext cx="2415540" cy="1300162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잔여 유수명 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상태체크</a:t>
          </a:r>
        </a:p>
      </dsp:txBody>
      <dsp:txXfrm>
        <a:off x="3839884" y="364878"/>
        <a:ext cx="2415540" cy="1300162"/>
      </dsp:txXfrm>
    </dsp:sp>
    <dsp:sp modelId="{3AE17075-293E-4266-A31F-F4163F62BC70}">
      <dsp:nvSpPr>
        <dsp:cNvPr id="0" name=""/>
        <dsp:cNvSpPr/>
      </dsp:nvSpPr>
      <dsp:spPr>
        <a:xfrm>
          <a:off x="3564850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5CD47-8E0B-483C-B6CB-140CF1A6239A}">
      <dsp:nvSpPr>
        <dsp:cNvPr id="0" name=""/>
        <dsp:cNvSpPr/>
      </dsp:nvSpPr>
      <dsp:spPr>
        <a:xfrm rot="16200000">
          <a:off x="6390193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텐션측정시</a:t>
          </a:r>
        </a:p>
      </dsp:txBody>
      <dsp:txXfrm>
        <a:off x="6390193" y="877443"/>
        <a:ext cx="1300162" cy="275034"/>
      </dsp:txXfrm>
    </dsp:sp>
    <dsp:sp modelId="{ECF2DC97-4BF8-41A1-A28B-BC1C20E9D5A4}">
      <dsp:nvSpPr>
        <dsp:cNvPr id="0" name=""/>
        <dsp:cNvSpPr/>
      </dsp:nvSpPr>
      <dsp:spPr>
        <a:xfrm>
          <a:off x="7177791" y="364878"/>
          <a:ext cx="2415540" cy="13001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측정기준합격여부체크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세척여부체크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외관검사여부 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77791" y="364878"/>
        <a:ext cx="2415540" cy="1300162"/>
      </dsp:txXfrm>
    </dsp:sp>
    <dsp:sp modelId="{3426BE36-DD8E-44AA-B513-D5AB7BA57D0E}">
      <dsp:nvSpPr>
        <dsp:cNvPr id="0" name=""/>
        <dsp:cNvSpPr/>
      </dsp:nvSpPr>
      <dsp:spPr>
        <a:xfrm>
          <a:off x="6902757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D9660-2F9A-458E-B51F-814E5BD39808}">
      <dsp:nvSpPr>
        <dsp:cNvPr id="0" name=""/>
        <dsp:cNvSpPr/>
      </dsp:nvSpPr>
      <dsp:spPr>
        <a:xfrm>
          <a:off x="0" y="0"/>
          <a:ext cx="2154222" cy="15654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</a:t>
          </a:r>
        </a:p>
      </dsp:txBody>
      <dsp:txXfrm>
        <a:off x="0" y="626177"/>
        <a:ext cx="2154222" cy="626177"/>
      </dsp:txXfrm>
    </dsp:sp>
    <dsp:sp modelId="{1561D900-690F-4CF7-B105-15774024D924}">
      <dsp:nvSpPr>
        <dsp:cNvPr id="0" name=""/>
        <dsp:cNvSpPr/>
      </dsp:nvSpPr>
      <dsp:spPr>
        <a:xfrm>
          <a:off x="816464" y="93926"/>
          <a:ext cx="521292" cy="52129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7CFC-0E6E-4F28-AF3F-72BC37D22574}">
      <dsp:nvSpPr>
        <dsp:cNvPr id="0" name=""/>
        <dsp:cNvSpPr/>
      </dsp:nvSpPr>
      <dsp:spPr>
        <a:xfrm>
          <a:off x="2218848" y="0"/>
          <a:ext cx="2154222" cy="1565443"/>
        </a:xfrm>
        <a:prstGeom prst="roundRect">
          <a:avLst>
            <a:gd name="adj" fmla="val 10000"/>
          </a:avLst>
        </a:prstGeom>
        <a:solidFill>
          <a:schemeClr val="accent4">
            <a:hueOff val="-594301"/>
            <a:satOff val="10890"/>
            <a:lumOff val="1373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</a:t>
          </a:r>
        </a:p>
      </dsp:txBody>
      <dsp:txXfrm>
        <a:off x="2218848" y="626177"/>
        <a:ext cx="2154222" cy="626177"/>
      </dsp:txXfrm>
    </dsp:sp>
    <dsp:sp modelId="{A85393F4-C4DF-4CEB-8E5C-DA5F5CDA54CE}">
      <dsp:nvSpPr>
        <dsp:cNvPr id="0" name=""/>
        <dsp:cNvSpPr/>
      </dsp:nvSpPr>
      <dsp:spPr>
        <a:xfrm>
          <a:off x="3035313" y="93926"/>
          <a:ext cx="521292" cy="52129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1E0DD-1CB4-48DB-99E6-5BEA97CFB981}">
      <dsp:nvSpPr>
        <dsp:cNvPr id="0" name=""/>
        <dsp:cNvSpPr/>
      </dsp:nvSpPr>
      <dsp:spPr>
        <a:xfrm>
          <a:off x="4437697" y="0"/>
          <a:ext cx="2154222" cy="1565443"/>
        </a:xfrm>
        <a:prstGeom prst="roundRect">
          <a:avLst>
            <a:gd name="adj" fmla="val 10000"/>
          </a:avLst>
        </a:prstGeom>
        <a:solidFill>
          <a:schemeClr val="accent4">
            <a:hueOff val="-1188603"/>
            <a:satOff val="21780"/>
            <a:lumOff val="2745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 전검사</a:t>
          </a:r>
          <a:endParaRPr lang="en-US" alt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37697" y="626177"/>
        <a:ext cx="2154222" cy="626177"/>
      </dsp:txXfrm>
    </dsp:sp>
    <dsp:sp modelId="{A53910D5-F6A3-4EF4-A594-495335AEDE8C}">
      <dsp:nvSpPr>
        <dsp:cNvPr id="0" name=""/>
        <dsp:cNvSpPr/>
      </dsp:nvSpPr>
      <dsp:spPr>
        <a:xfrm>
          <a:off x="5254162" y="93926"/>
          <a:ext cx="521292" cy="52129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8EF3-78A3-4F98-84E8-8ED69DEAA81A}">
      <dsp:nvSpPr>
        <dsp:cNvPr id="0" name=""/>
        <dsp:cNvSpPr/>
      </dsp:nvSpPr>
      <dsp:spPr>
        <a:xfrm>
          <a:off x="6656546" y="0"/>
          <a:ext cx="2154222" cy="1565443"/>
        </a:xfrm>
        <a:prstGeom prst="roundRect">
          <a:avLst>
            <a:gd name="adj" fmla="val 10000"/>
          </a:avLst>
        </a:prstGeom>
        <a:solidFill>
          <a:schemeClr val="accent4">
            <a:hueOff val="-1782904"/>
            <a:satOff val="32670"/>
            <a:lumOff val="4118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사용후세척</a:t>
          </a:r>
          <a:endParaRPr lang="en-US" alt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656546" y="626177"/>
        <a:ext cx="2154222" cy="626177"/>
      </dsp:txXfrm>
    </dsp:sp>
    <dsp:sp modelId="{21148DC4-6510-4602-AFE7-C7B2541F6E8D}">
      <dsp:nvSpPr>
        <dsp:cNvPr id="0" name=""/>
        <dsp:cNvSpPr/>
      </dsp:nvSpPr>
      <dsp:spPr>
        <a:xfrm>
          <a:off x="7473011" y="93926"/>
          <a:ext cx="521292" cy="52129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4E53E-5974-4ABF-8185-535AD46ED2ED}">
      <dsp:nvSpPr>
        <dsp:cNvPr id="0" name=""/>
        <dsp:cNvSpPr/>
      </dsp:nvSpPr>
      <dsp:spPr>
        <a:xfrm>
          <a:off x="8875395" y="0"/>
          <a:ext cx="2154222" cy="1565443"/>
        </a:xfrm>
        <a:prstGeom prst="roundRect">
          <a:avLst>
            <a:gd name="adj" fmla="val 10000"/>
          </a:avLst>
        </a:prstGeom>
        <a:solidFill>
          <a:schemeClr val="accent4">
            <a:hueOff val="-2377205"/>
            <a:satOff val="43560"/>
            <a:lumOff val="549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사용후검사</a:t>
          </a:r>
          <a:endParaRPr lang="en-US" altLang="ko-KR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875395" y="626177"/>
        <a:ext cx="2154222" cy="626177"/>
      </dsp:txXfrm>
    </dsp:sp>
    <dsp:sp modelId="{3ECFB594-F8B6-455E-9C9B-57F1D831E455}">
      <dsp:nvSpPr>
        <dsp:cNvPr id="0" name=""/>
        <dsp:cNvSpPr/>
      </dsp:nvSpPr>
      <dsp:spPr>
        <a:xfrm>
          <a:off x="9691860" y="93926"/>
          <a:ext cx="521292" cy="52129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BDCC-D10C-4CB0-A1F3-0BF222A66E5A}">
      <dsp:nvSpPr>
        <dsp:cNvPr id="0" name=""/>
        <dsp:cNvSpPr/>
      </dsp:nvSpPr>
      <dsp:spPr>
        <a:xfrm>
          <a:off x="441184" y="1252354"/>
          <a:ext cx="10147248" cy="234816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871E9-2244-4245-AE3C-71A5BCFF72E7}">
      <dsp:nvSpPr>
        <dsp:cNvPr id="0" name=""/>
        <dsp:cNvSpPr/>
      </dsp:nvSpPr>
      <dsp:spPr>
        <a:xfrm rot="16200000">
          <a:off x="-285621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입고처리시</a:t>
          </a:r>
        </a:p>
      </dsp:txBody>
      <dsp:txXfrm>
        <a:off x="-285621" y="877443"/>
        <a:ext cx="1300162" cy="275034"/>
      </dsp:txXfrm>
    </dsp:sp>
    <dsp:sp modelId="{1BDEC676-84B2-404F-AD81-E60104DA5534}">
      <dsp:nvSpPr>
        <dsp:cNvPr id="0" name=""/>
        <dsp:cNvSpPr/>
      </dsp:nvSpPr>
      <dsp:spPr>
        <a:xfrm>
          <a:off x="501977" y="364878"/>
          <a:ext cx="2415540" cy="1300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중복입고체크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기출고여부체크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검사합격여부체크</a:t>
          </a:r>
        </a:p>
      </dsp:txBody>
      <dsp:txXfrm>
        <a:off x="501977" y="364878"/>
        <a:ext cx="2415540" cy="1300162"/>
      </dsp:txXfrm>
    </dsp:sp>
    <dsp:sp modelId="{10C6F2E6-50A3-4B5A-9614-8257C4E3E49D}">
      <dsp:nvSpPr>
        <dsp:cNvPr id="0" name=""/>
        <dsp:cNvSpPr/>
      </dsp:nvSpPr>
      <dsp:spPr>
        <a:xfrm>
          <a:off x="226943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A2E-BCAE-4201-B51B-636502556CC9}">
      <dsp:nvSpPr>
        <dsp:cNvPr id="0" name=""/>
        <dsp:cNvSpPr/>
      </dsp:nvSpPr>
      <dsp:spPr>
        <a:xfrm rot="16200000">
          <a:off x="3052286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출고시</a:t>
          </a:r>
        </a:p>
      </dsp:txBody>
      <dsp:txXfrm>
        <a:off x="3052286" y="877443"/>
        <a:ext cx="1300162" cy="275034"/>
      </dsp:txXfrm>
    </dsp:sp>
    <dsp:sp modelId="{595EB317-FE62-425C-913A-B360215E0497}">
      <dsp:nvSpPr>
        <dsp:cNvPr id="0" name=""/>
        <dsp:cNvSpPr/>
      </dsp:nvSpPr>
      <dsp:spPr>
        <a:xfrm>
          <a:off x="3839884" y="364878"/>
          <a:ext cx="2415540" cy="1300162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잔여 유수명 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상태체크</a:t>
          </a:r>
        </a:p>
      </dsp:txBody>
      <dsp:txXfrm>
        <a:off x="3839884" y="364878"/>
        <a:ext cx="2415540" cy="1300162"/>
      </dsp:txXfrm>
    </dsp:sp>
    <dsp:sp modelId="{3AE17075-293E-4266-A31F-F4163F62BC70}">
      <dsp:nvSpPr>
        <dsp:cNvPr id="0" name=""/>
        <dsp:cNvSpPr/>
      </dsp:nvSpPr>
      <dsp:spPr>
        <a:xfrm>
          <a:off x="3564850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5CD47-8E0B-483C-B6CB-140CF1A6239A}">
      <dsp:nvSpPr>
        <dsp:cNvPr id="0" name=""/>
        <dsp:cNvSpPr/>
      </dsp:nvSpPr>
      <dsp:spPr>
        <a:xfrm rot="16200000">
          <a:off x="6390193" y="877443"/>
          <a:ext cx="1300162" cy="275034"/>
        </a:xfrm>
        <a:prstGeom prst="rect">
          <a:avLst/>
        </a:prstGeom>
        <a:noFill/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2565" bIns="0" numCol="1" spcCol="1270" anchor="t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검사시</a:t>
          </a:r>
        </a:p>
      </dsp:txBody>
      <dsp:txXfrm>
        <a:off x="6390193" y="877443"/>
        <a:ext cx="1300162" cy="275034"/>
      </dsp:txXfrm>
    </dsp:sp>
    <dsp:sp modelId="{ECF2DC97-4BF8-41A1-A28B-BC1C20E9D5A4}">
      <dsp:nvSpPr>
        <dsp:cNvPr id="0" name=""/>
        <dsp:cNvSpPr/>
      </dsp:nvSpPr>
      <dsp:spPr>
        <a:xfrm>
          <a:off x="7177791" y="364878"/>
          <a:ext cx="2415540" cy="1300162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42565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세척여부체크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한계수명 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177791" y="364878"/>
        <a:ext cx="2415540" cy="1300162"/>
      </dsp:txXfrm>
    </dsp:sp>
    <dsp:sp modelId="{3426BE36-DD8E-44AA-B513-D5AB7BA57D0E}">
      <dsp:nvSpPr>
        <dsp:cNvPr id="0" name=""/>
        <dsp:cNvSpPr/>
      </dsp:nvSpPr>
      <dsp:spPr>
        <a:xfrm>
          <a:off x="6902757" y="1833"/>
          <a:ext cx="550068" cy="5500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878F0-F0E2-431A-9DD5-462C86B18EB9}">
      <dsp:nvSpPr>
        <dsp:cNvPr id="0" name=""/>
        <dsp:cNvSpPr/>
      </dsp:nvSpPr>
      <dsp:spPr>
        <a:xfrm>
          <a:off x="2820478" y="1524832"/>
          <a:ext cx="3346863" cy="28821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기초관리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생산관리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설계관리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SMT </a:t>
          </a:r>
          <a:r>
            <a:rPr lang="ko-KR" altLang="en-US" sz="2400" kern="1200"/>
            <a:t>관리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품질관리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…</a:t>
          </a:r>
          <a:endParaRPr lang="ko-KR" altLang="en-US" sz="2400" kern="1200" dirty="0"/>
        </a:p>
      </dsp:txBody>
      <dsp:txXfrm>
        <a:off x="3339566" y="1971852"/>
        <a:ext cx="2308687" cy="1988158"/>
      </dsp:txXfrm>
    </dsp:sp>
    <dsp:sp modelId="{4641095D-9001-405B-91A6-BC11915B4181}">
      <dsp:nvSpPr>
        <dsp:cNvPr id="0" name=""/>
        <dsp:cNvSpPr/>
      </dsp:nvSpPr>
      <dsp:spPr>
        <a:xfrm>
          <a:off x="2898113" y="2797583"/>
          <a:ext cx="390620" cy="3371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191CD-EDB7-4267-8790-6634ACEA357B}">
      <dsp:nvSpPr>
        <dsp:cNvPr id="0" name=""/>
        <dsp:cNvSpPr/>
      </dsp:nvSpPr>
      <dsp:spPr>
        <a:xfrm>
          <a:off x="54349" y="0"/>
          <a:ext cx="3342584" cy="288131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91E89-4F07-4F82-BDE7-3F053412F17B}">
      <dsp:nvSpPr>
        <dsp:cNvPr id="0" name=""/>
        <dsp:cNvSpPr/>
      </dsp:nvSpPr>
      <dsp:spPr>
        <a:xfrm>
          <a:off x="2317379" y="2482480"/>
          <a:ext cx="390620" cy="3371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200DB-F6A1-418A-8816-BF1050BAA4A6}">
      <dsp:nvSpPr>
        <dsp:cNvPr id="0" name=""/>
        <dsp:cNvSpPr/>
      </dsp:nvSpPr>
      <dsp:spPr>
        <a:xfrm rot="16200000">
          <a:off x="1838093" y="-1837928"/>
          <a:ext cx="1839118" cy="551497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i="0" kern="1200" dirty="0"/>
            <a:t>MES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Manufacturing Execution System</a:t>
          </a:r>
        </a:p>
      </dsp:txBody>
      <dsp:txXfrm rot="5400000">
        <a:off x="165" y="0"/>
        <a:ext cx="5514975" cy="1379338"/>
      </dsp:txXfrm>
    </dsp:sp>
    <dsp:sp modelId="{C74C00A5-281B-4B77-B5B8-5DB6CA3E0DB4}">
      <dsp:nvSpPr>
        <dsp:cNvPr id="0" name=""/>
        <dsp:cNvSpPr/>
      </dsp:nvSpPr>
      <dsp:spPr>
        <a:xfrm>
          <a:off x="5514975" y="0"/>
          <a:ext cx="5514975" cy="1839118"/>
        </a:xfrm>
        <a:prstGeom prst="round1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latin typeface="+mn-lt"/>
              <a:ea typeface="맑은 고딕" panose="020B0503020000020004" pitchFamily="50" charset="-127"/>
            </a:rPr>
            <a:t>NSNP </a:t>
          </a:r>
          <a:r>
            <a:rPr lang="ko-KR" altLang="en-US" sz="2400" b="1" kern="1200">
              <a:latin typeface="+mn-lt"/>
              <a:ea typeface="맑은 고딕" panose="020B0503020000020004" pitchFamily="50" charset="-127"/>
            </a:rPr>
            <a:t>장비</a:t>
          </a:r>
          <a:endParaRPr lang="en-US" altLang="ko-KR" sz="2400" b="1" kern="1200" dirty="0">
            <a:latin typeface="+mn-lt"/>
            <a:ea typeface="맑은 고딕" panose="020B0503020000020004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latin typeface="+mn-lt"/>
              <a:ea typeface="맑은 고딕" panose="020B0503020000020004" pitchFamily="50" charset="-127"/>
            </a:rPr>
            <a:t>No Scan No Production</a:t>
          </a:r>
          <a:endParaRPr lang="ko-KR" altLang="en-US" sz="2400" b="1" kern="1200" dirty="0">
            <a:latin typeface="+mn-lt"/>
            <a:ea typeface="맑은 고딕" panose="020B0503020000020004" pitchFamily="50" charset="-127"/>
          </a:endParaRPr>
        </a:p>
      </dsp:txBody>
      <dsp:txXfrm>
        <a:off x="5514975" y="0"/>
        <a:ext cx="5514975" cy="1379338"/>
      </dsp:txXfrm>
    </dsp:sp>
    <dsp:sp modelId="{B16E41E5-9623-4961-9B5E-CA46D54FE5D7}">
      <dsp:nvSpPr>
        <dsp:cNvPr id="0" name=""/>
        <dsp:cNvSpPr/>
      </dsp:nvSpPr>
      <dsp:spPr>
        <a:xfrm rot="10800000">
          <a:off x="0" y="1839118"/>
          <a:ext cx="5514975" cy="1839118"/>
        </a:xfrm>
        <a:prstGeom prst="round1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제조실행시스템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(Manufacturing Execution System, 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줄여서 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MES)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은 기업의 생산 현장에서 작업 일정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작업 지시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품질 관리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작업 실적 집계 등 제반 활동을 지원하기 위한 관리 시스템을 말한다</a:t>
          </a:r>
          <a:r>
            <a:rPr lang="en-US" altLang="ko-KR" sz="1400" b="1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400" b="1" i="0" kern="1200">
              <a:latin typeface="맑은 고딕" panose="020B0503020000020004" pitchFamily="50" charset="-127"/>
              <a:ea typeface="맑은 고딕" panose="020B0503020000020004" pitchFamily="50" charset="-127"/>
            </a:rPr>
            <a:t>생산공정관리시스템이라 불리기도 한다</a:t>
          </a:r>
          <a:endParaRPr lang="ko-KR" altLang="en-US" sz="1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10800000">
        <a:off x="0" y="2298898"/>
        <a:ext cx="5514975" cy="1379338"/>
      </dsp:txXfrm>
    </dsp:sp>
    <dsp:sp modelId="{CF8E172C-367D-46FF-9B1A-E4C560F438BE}">
      <dsp:nvSpPr>
        <dsp:cNvPr id="0" name=""/>
        <dsp:cNvSpPr/>
      </dsp:nvSpPr>
      <dsp:spPr>
        <a:xfrm rot="5400000">
          <a:off x="7352903" y="1190"/>
          <a:ext cx="1839118" cy="5514975"/>
        </a:xfrm>
        <a:prstGeom prst="round1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생산공정 에서 발생하는 불량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예외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미처리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미준수 등 품질에 영향을 미칠수 있는 상황을 통제하기 위한 공정제어 장비로서 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MES </a:t>
          </a:r>
          <a:r>
            <a:rPr lang="ko-KR" altLang="en-US" sz="1400" b="1" kern="1200">
              <a:latin typeface="맑은 고딕" panose="020B0503020000020004" pitchFamily="50" charset="-127"/>
              <a:ea typeface="맑은 고딕" panose="020B0503020000020004" pitchFamily="50" charset="-127"/>
            </a:rPr>
            <a:t>와 연동하여 공정을 세우거나 경보를 발생시키는 용도로 사용한다</a:t>
          </a:r>
          <a:r>
            <a:rPr lang="en-US" altLang="ko-KR" sz="1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-5400000">
        <a:off x="5514975" y="2298898"/>
        <a:ext cx="5514975" cy="1379338"/>
      </dsp:txXfrm>
    </dsp:sp>
    <dsp:sp modelId="{D5F560E6-062F-4141-A629-DC9890131FAD}">
      <dsp:nvSpPr>
        <dsp:cNvPr id="0" name=""/>
        <dsp:cNvSpPr/>
      </dsp:nvSpPr>
      <dsp:spPr>
        <a:xfrm>
          <a:off x="3860482" y="1379338"/>
          <a:ext cx="3308985" cy="919559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용어설명</a:t>
          </a:r>
        </a:p>
      </dsp:txBody>
      <dsp:txXfrm>
        <a:off x="3905371" y="1424227"/>
        <a:ext cx="3219207" cy="8297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0C9BC-4847-49E3-AA2B-F64251D38A77}">
      <dsp:nvSpPr>
        <dsp:cNvPr id="0" name=""/>
        <dsp:cNvSpPr/>
      </dsp:nvSpPr>
      <dsp:spPr>
        <a:xfrm>
          <a:off x="3170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거래처관리</a:t>
          </a:r>
        </a:p>
      </dsp:txBody>
      <dsp:txXfrm>
        <a:off x="3170" y="337520"/>
        <a:ext cx="1684646" cy="673858"/>
      </dsp:txXfrm>
    </dsp:sp>
    <dsp:sp modelId="{9A480473-B01B-4AA3-9962-BAA1B43F2AFA}">
      <dsp:nvSpPr>
        <dsp:cNvPr id="0" name=""/>
        <dsp:cNvSpPr/>
      </dsp:nvSpPr>
      <dsp:spPr>
        <a:xfrm>
          <a:off x="3170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고객관리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공급상관리</a:t>
          </a:r>
        </a:p>
      </dsp:txBody>
      <dsp:txXfrm>
        <a:off x="3170" y="1011379"/>
        <a:ext cx="1684646" cy="2854800"/>
      </dsp:txXfrm>
    </dsp:sp>
    <dsp:sp modelId="{5FB97AE9-EBD4-4B68-8D1D-6EDD0E4D6564}">
      <dsp:nvSpPr>
        <dsp:cNvPr id="0" name=""/>
        <dsp:cNvSpPr/>
      </dsp:nvSpPr>
      <dsp:spPr>
        <a:xfrm>
          <a:off x="1923668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품목관리</a:t>
          </a:r>
        </a:p>
      </dsp:txBody>
      <dsp:txXfrm>
        <a:off x="1923668" y="337520"/>
        <a:ext cx="1684646" cy="673858"/>
      </dsp:txXfrm>
    </dsp:sp>
    <dsp:sp modelId="{FE1770EB-692A-4452-B721-758C9E5BD4DD}">
      <dsp:nvSpPr>
        <dsp:cNvPr id="0" name=""/>
        <dsp:cNvSpPr/>
      </dsp:nvSpPr>
      <dsp:spPr>
        <a:xfrm>
          <a:off x="1923668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품목마스터관리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제품류관리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23668" y="1011379"/>
        <a:ext cx="1684646" cy="2854800"/>
      </dsp:txXfrm>
    </dsp:sp>
    <dsp:sp modelId="{7BA9A7F5-3AE8-4936-A626-4065F0FE1BA8}">
      <dsp:nvSpPr>
        <dsp:cNvPr id="0" name=""/>
        <dsp:cNvSpPr/>
      </dsp:nvSpPr>
      <dsp:spPr>
        <a:xfrm>
          <a:off x="3844165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모델관리</a:t>
          </a:r>
        </a:p>
      </dsp:txBody>
      <dsp:txXfrm>
        <a:off x="3844165" y="337520"/>
        <a:ext cx="1684646" cy="673858"/>
      </dsp:txXfrm>
    </dsp:sp>
    <dsp:sp modelId="{41FE53E8-F91F-4A74-8B70-E8A0D7EE6C20}">
      <dsp:nvSpPr>
        <dsp:cNvPr id="0" name=""/>
        <dsp:cNvSpPr/>
      </dsp:nvSpPr>
      <dsp:spPr>
        <a:xfrm>
          <a:off x="3844165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모델마스터 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ST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생산월력관리</a:t>
          </a:r>
        </a:p>
      </dsp:txBody>
      <dsp:txXfrm>
        <a:off x="3844165" y="1011379"/>
        <a:ext cx="1684646" cy="2854800"/>
      </dsp:txXfrm>
    </dsp:sp>
    <dsp:sp modelId="{4ADA21B9-44DB-44CE-8E67-31588079AC3C}">
      <dsp:nvSpPr>
        <dsp:cNvPr id="0" name=""/>
        <dsp:cNvSpPr/>
      </dsp:nvSpPr>
      <dsp:spPr>
        <a:xfrm>
          <a:off x="5764662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라인</a:t>
          </a: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공정관리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64662" y="337520"/>
        <a:ext cx="1684646" cy="673858"/>
      </dsp:txXfrm>
    </dsp:sp>
    <dsp:sp modelId="{F97EA99A-4C34-4064-96F4-340123CF86A3}">
      <dsp:nvSpPr>
        <dsp:cNvPr id="0" name=""/>
        <dsp:cNvSpPr/>
      </dsp:nvSpPr>
      <dsp:spPr>
        <a:xfrm>
          <a:off x="5764662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라인마스터관리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공정마스터관리</a:t>
          </a:r>
        </a:p>
      </dsp:txBody>
      <dsp:txXfrm>
        <a:off x="5764662" y="1011379"/>
        <a:ext cx="1684646" cy="2854800"/>
      </dsp:txXfrm>
    </dsp:sp>
    <dsp:sp modelId="{F35A5CC8-8C54-4602-BE10-497D6204E38F}">
      <dsp:nvSpPr>
        <dsp:cNvPr id="0" name=""/>
        <dsp:cNvSpPr/>
      </dsp:nvSpPr>
      <dsp:spPr>
        <a:xfrm>
          <a:off x="7685160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인터락조건관리</a:t>
          </a:r>
        </a:p>
      </dsp:txBody>
      <dsp:txXfrm>
        <a:off x="7685160" y="337520"/>
        <a:ext cx="1684646" cy="673858"/>
      </dsp:txXfrm>
    </dsp:sp>
    <dsp:sp modelId="{47BFDAC5-A2A9-42B0-BF3F-A9C095F1041A}">
      <dsp:nvSpPr>
        <dsp:cNvPr id="0" name=""/>
        <dsp:cNvSpPr/>
      </dsp:nvSpPr>
      <dsp:spPr>
        <a:xfrm>
          <a:off x="7685160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인터락 조건관리</a:t>
          </a:r>
        </a:p>
      </dsp:txBody>
      <dsp:txXfrm>
        <a:off x="7685160" y="1011379"/>
        <a:ext cx="1684646" cy="2854800"/>
      </dsp:txXfrm>
    </dsp:sp>
    <dsp:sp modelId="{BB7644A7-6337-4BA6-A14D-30A0C0BF606B}">
      <dsp:nvSpPr>
        <dsp:cNvPr id="0" name=""/>
        <dsp:cNvSpPr/>
      </dsp:nvSpPr>
      <dsp:spPr>
        <a:xfrm>
          <a:off x="9605657" y="337520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풀체크기준관리</a:t>
          </a:r>
        </a:p>
      </dsp:txBody>
      <dsp:txXfrm>
        <a:off x="9605657" y="337520"/>
        <a:ext cx="1684646" cy="673858"/>
      </dsp:txXfrm>
    </dsp:sp>
    <dsp:sp modelId="{17387AC4-1884-4777-AD73-18CBB24354B5}">
      <dsp:nvSpPr>
        <dsp:cNvPr id="0" name=""/>
        <dsp:cNvSpPr/>
      </dsp:nvSpPr>
      <dsp:spPr>
        <a:xfrm>
          <a:off x="9605657" y="1011379"/>
          <a:ext cx="168464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 타임관리</a:t>
          </a:r>
        </a:p>
      </dsp:txBody>
      <dsp:txXfrm>
        <a:off x="9605657" y="1011379"/>
        <a:ext cx="1684646" cy="285480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0C9BC-4847-49E3-AA2B-F64251D38A77}">
      <dsp:nvSpPr>
        <dsp:cNvPr id="0" name=""/>
        <dsp:cNvSpPr/>
      </dsp:nvSpPr>
      <dsp:spPr>
        <a:xfrm>
          <a:off x="4852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설계관리</a:t>
          </a:r>
        </a:p>
      </dsp:txBody>
      <dsp:txXfrm>
        <a:off x="4852" y="386598"/>
        <a:ext cx="1439256" cy="575702"/>
      </dsp:txXfrm>
    </dsp:sp>
    <dsp:sp modelId="{9A480473-B01B-4AA3-9962-BAA1B43F2AFA}">
      <dsp:nvSpPr>
        <dsp:cNvPr id="0" name=""/>
        <dsp:cNvSpPr/>
      </dsp:nvSpPr>
      <dsp:spPr>
        <a:xfrm>
          <a:off x="4852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설계 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 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대체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 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원단위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적용모델조회</a:t>
          </a:r>
        </a:p>
      </dsp:txBody>
      <dsp:txXfrm>
        <a:off x="4852" y="962301"/>
        <a:ext cx="1439256" cy="2854800"/>
      </dsp:txXfrm>
    </dsp:sp>
    <dsp:sp modelId="{5FB97AE9-EBD4-4B68-8D1D-6EDD0E4D6564}">
      <dsp:nvSpPr>
        <dsp:cNvPr id="0" name=""/>
        <dsp:cNvSpPr/>
      </dsp:nvSpPr>
      <dsp:spPr>
        <a:xfrm>
          <a:off x="1645604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45604" y="386598"/>
        <a:ext cx="1439256" cy="575702"/>
      </dsp:txXfrm>
    </dsp:sp>
    <dsp:sp modelId="{FE1770EB-692A-4452-B721-758C9E5BD4DD}">
      <dsp:nvSpPr>
        <dsp:cNvPr id="0" name=""/>
        <dsp:cNvSpPr/>
      </dsp:nvSpPr>
      <dsp:spPr>
        <a:xfrm>
          <a:off x="1645604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라인관리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SMTBOM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피더레이아웃배포관리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대체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BOM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45604" y="962301"/>
        <a:ext cx="1439256" cy="2854800"/>
      </dsp:txXfrm>
    </dsp:sp>
    <dsp:sp modelId="{7BA9A7F5-3AE8-4936-A626-4065F0FE1BA8}">
      <dsp:nvSpPr>
        <dsp:cNvPr id="0" name=""/>
        <dsp:cNvSpPr/>
      </dsp:nvSpPr>
      <dsp:spPr>
        <a:xfrm>
          <a:off x="3286357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생산관리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공정관리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286357" y="386598"/>
        <a:ext cx="1439256" cy="575702"/>
      </dsp:txXfrm>
    </dsp:sp>
    <dsp:sp modelId="{41FE53E8-F91F-4A74-8B70-E8A0D7EE6C20}">
      <dsp:nvSpPr>
        <dsp:cNvPr id="0" name=""/>
        <dsp:cNvSpPr/>
      </dsp:nvSpPr>
      <dsp:spPr>
        <a:xfrm>
          <a:off x="3286357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반제품 계획관리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반제품 실적관리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롯트카드관리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생산실적조회</a:t>
          </a:r>
        </a:p>
      </dsp:txBody>
      <dsp:txXfrm>
        <a:off x="3286357" y="962301"/>
        <a:ext cx="1439256" cy="2854800"/>
      </dsp:txXfrm>
    </dsp:sp>
    <dsp:sp modelId="{923D61C3-17DA-4F67-B642-CB709DE71E3D}">
      <dsp:nvSpPr>
        <dsp:cNvPr id="0" name=""/>
        <dsp:cNvSpPr/>
      </dsp:nvSpPr>
      <dsp:spPr>
        <a:xfrm>
          <a:off x="4927109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설비관리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지그관리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927109" y="386598"/>
        <a:ext cx="1439256" cy="575702"/>
      </dsp:txXfrm>
    </dsp:sp>
    <dsp:sp modelId="{B15E9B9E-1233-40DD-96DB-F525B984010D}">
      <dsp:nvSpPr>
        <dsp:cNvPr id="0" name=""/>
        <dsp:cNvSpPr/>
      </dsp:nvSpPr>
      <dsp:spPr>
        <a:xfrm>
          <a:off x="4927109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설비마스터관리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설비수리관리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설비로그조회</a:t>
          </a:r>
        </a:p>
      </dsp:txBody>
      <dsp:txXfrm>
        <a:off x="4927109" y="962301"/>
        <a:ext cx="1439256" cy="2854800"/>
      </dsp:txXfrm>
    </dsp:sp>
    <dsp:sp modelId="{DE19D652-BEAA-43E6-9BB7-FA9F5A465B8B}">
      <dsp:nvSpPr>
        <dsp:cNvPr id="0" name=""/>
        <dsp:cNvSpPr/>
      </dsp:nvSpPr>
      <dsp:spPr>
        <a:xfrm>
          <a:off x="6567861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자재관리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재고관리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567861" y="386598"/>
        <a:ext cx="1439256" cy="575702"/>
      </dsp:txXfrm>
    </dsp:sp>
    <dsp:sp modelId="{2376E371-DB0F-424A-B9F9-3D3902572020}">
      <dsp:nvSpPr>
        <dsp:cNvPr id="0" name=""/>
        <dsp:cNvSpPr/>
      </dsp:nvSpPr>
      <dsp:spPr>
        <a:xfrm>
          <a:off x="6567861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자재입고전표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자재입고관리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자재출고관리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자재분할관리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재고조회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입출고이력조회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솔더라벨관리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자재조회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베이킹이력관리</a:t>
          </a:r>
        </a:p>
      </dsp:txBody>
      <dsp:txXfrm>
        <a:off x="6567861" y="962301"/>
        <a:ext cx="1439256" cy="2854800"/>
      </dsp:txXfrm>
    </dsp:sp>
    <dsp:sp modelId="{A005F258-37FB-445E-88E0-9FE7935DBBAF}">
      <dsp:nvSpPr>
        <dsp:cNvPr id="0" name=""/>
        <dsp:cNvSpPr/>
      </dsp:nvSpPr>
      <dsp:spPr>
        <a:xfrm>
          <a:off x="8208613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품질관리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208613" y="386598"/>
        <a:ext cx="1439256" cy="575702"/>
      </dsp:txXfrm>
    </dsp:sp>
    <dsp:sp modelId="{AA06804F-95C8-4988-93EB-9EF9F9B317BE}">
      <dsp:nvSpPr>
        <dsp:cNvPr id="0" name=""/>
        <dsp:cNvSpPr/>
      </dsp:nvSpPr>
      <dsp:spPr>
        <a:xfrm>
          <a:off x="8208613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수리입고관리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수리출고관리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PID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홀딩관리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재고통제관리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품질이슈관리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온습도조회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208613" y="962301"/>
        <a:ext cx="1439256" cy="2854800"/>
      </dsp:txXfrm>
    </dsp:sp>
    <dsp:sp modelId="{461BBCB7-91B1-4645-8086-A23797B0EFF2}">
      <dsp:nvSpPr>
        <dsp:cNvPr id="0" name=""/>
        <dsp:cNvSpPr/>
      </dsp:nvSpPr>
      <dsp:spPr>
        <a:xfrm>
          <a:off x="9849365" y="386598"/>
          <a:ext cx="1439256" cy="575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조회</a:t>
          </a: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추적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849365" y="386598"/>
        <a:ext cx="1439256" cy="575702"/>
      </dsp:txXfrm>
    </dsp:sp>
    <dsp:sp modelId="{DCFFA96B-CE33-4B7F-AE1E-6DD460DBD122}">
      <dsp:nvSpPr>
        <dsp:cNvPr id="0" name=""/>
        <dsp:cNvSpPr/>
      </dsp:nvSpPr>
      <dsp:spPr>
        <a:xfrm>
          <a:off x="9849365" y="962301"/>
          <a:ext cx="1439256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PID </a:t>
          </a:r>
          <a:r>
            <a:rPr lang="ko-KR" altLang="en-US" sz="1200" kern="1200">
              <a:latin typeface="맑은 고딕" panose="020B0503020000020004" pitchFamily="50" charset="-127"/>
              <a:ea typeface="맑은 고딕" panose="020B0503020000020004" pitchFamily="50" charset="-127"/>
            </a:rPr>
            <a:t>정보조회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마킹이력조회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자재추적조회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롯트추적조회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생산이력조회</a:t>
          </a:r>
        </a:p>
      </dsp:txBody>
      <dsp:txXfrm>
        <a:off x="9849365" y="962301"/>
        <a:ext cx="1439256" cy="285480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8AFDB-E6C1-4197-83CB-3A2A8B92E1D9}">
      <dsp:nvSpPr>
        <dsp:cNvPr id="0" name=""/>
        <dsp:cNvSpPr/>
      </dsp:nvSpPr>
      <dsp:spPr>
        <a:xfrm>
          <a:off x="2743220" y="1446009"/>
          <a:ext cx="3173853" cy="27332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메탈마스크</a:t>
          </a:r>
          <a:endParaRPr lang="en-US" altLang="ko-KR" sz="2800" kern="1200" dirty="0"/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/>
            <a:t>스퀴즈</a:t>
          </a:r>
          <a:endParaRPr lang="en-US" altLang="ko-KR" sz="2800" kern="1200" dirty="0"/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PCB</a:t>
          </a: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솔더</a:t>
          </a:r>
          <a:endParaRPr lang="en-US" altLang="ko-KR" sz="2800" kern="1200" dirty="0"/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일상점검</a:t>
          </a:r>
        </a:p>
      </dsp:txBody>
      <dsp:txXfrm>
        <a:off x="3235475" y="1869921"/>
        <a:ext cx="2189343" cy="1885383"/>
      </dsp:txXfrm>
    </dsp:sp>
    <dsp:sp modelId="{0336CD56-E0DA-4412-B819-43C33C393124}">
      <dsp:nvSpPr>
        <dsp:cNvPr id="0" name=""/>
        <dsp:cNvSpPr/>
      </dsp:nvSpPr>
      <dsp:spPr>
        <a:xfrm>
          <a:off x="2816842" y="2652966"/>
          <a:ext cx="370427" cy="3197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8B968-98B7-4A45-8BBC-CAAF4282F253}">
      <dsp:nvSpPr>
        <dsp:cNvPr id="0" name=""/>
        <dsp:cNvSpPr/>
      </dsp:nvSpPr>
      <dsp:spPr>
        <a:xfrm>
          <a:off x="120082" y="0"/>
          <a:ext cx="3169795" cy="27323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17F8A-BC2B-4E5E-B8A3-14F921510F4A}">
      <dsp:nvSpPr>
        <dsp:cNvPr id="0" name=""/>
        <dsp:cNvSpPr/>
      </dsp:nvSpPr>
      <dsp:spPr>
        <a:xfrm>
          <a:off x="2266128" y="2354152"/>
          <a:ext cx="370427" cy="3197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0C9BC-4847-49E3-AA2B-F64251D38A77}">
      <dsp:nvSpPr>
        <dsp:cNvPr id="0" name=""/>
        <dsp:cNvSpPr/>
      </dsp:nvSpPr>
      <dsp:spPr>
        <a:xfrm>
          <a:off x="3170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 장착</a:t>
          </a:r>
        </a:p>
      </dsp:txBody>
      <dsp:txXfrm>
        <a:off x="3170" y="1985"/>
        <a:ext cx="1684646" cy="673858"/>
      </dsp:txXfrm>
    </dsp:sp>
    <dsp:sp modelId="{9A480473-B01B-4AA3-9962-BAA1B43F2AFA}">
      <dsp:nvSpPr>
        <dsp:cNvPr id="0" name=""/>
        <dsp:cNvSpPr/>
      </dsp:nvSpPr>
      <dsp:spPr>
        <a:xfrm>
          <a:off x="3170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일치 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유수명 초과 여부체크</a:t>
          </a:r>
        </a:p>
      </dsp:txBody>
      <dsp:txXfrm>
        <a:off x="3170" y="675843"/>
        <a:ext cx="1684646" cy="2283840"/>
      </dsp:txXfrm>
    </dsp:sp>
    <dsp:sp modelId="{5FB97AE9-EBD4-4B68-8D1D-6EDD0E4D6564}">
      <dsp:nvSpPr>
        <dsp:cNvPr id="0" name=""/>
        <dsp:cNvSpPr/>
      </dsp:nvSpPr>
      <dsp:spPr>
        <a:xfrm>
          <a:off x="1923668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스퀴즈 장착</a:t>
          </a:r>
        </a:p>
      </dsp:txBody>
      <dsp:txXfrm>
        <a:off x="1923668" y="1985"/>
        <a:ext cx="1684646" cy="673858"/>
      </dsp:txXfrm>
    </dsp:sp>
    <dsp:sp modelId="{FE1770EB-692A-4452-B721-758C9E5BD4DD}">
      <dsp:nvSpPr>
        <dsp:cNvPr id="0" name=""/>
        <dsp:cNvSpPr/>
      </dsp:nvSpPr>
      <dsp:spPr>
        <a:xfrm>
          <a:off x="1923668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일치 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유수명 초과여부체크</a:t>
          </a:r>
        </a:p>
      </dsp:txBody>
      <dsp:txXfrm>
        <a:off x="1923668" y="675843"/>
        <a:ext cx="1684646" cy="2283840"/>
      </dsp:txXfrm>
    </dsp:sp>
    <dsp:sp modelId="{7BA9A7F5-3AE8-4936-A626-4065F0FE1BA8}">
      <dsp:nvSpPr>
        <dsp:cNvPr id="0" name=""/>
        <dsp:cNvSpPr/>
      </dsp:nvSpPr>
      <dsp:spPr>
        <a:xfrm>
          <a:off x="3844165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샘플마스터 </a:t>
          </a:r>
        </a:p>
      </dsp:txBody>
      <dsp:txXfrm>
        <a:off x="3844165" y="1985"/>
        <a:ext cx="1684646" cy="673858"/>
      </dsp:txXfrm>
    </dsp:sp>
    <dsp:sp modelId="{41FE53E8-F91F-4A74-8B70-E8A0D7EE6C20}">
      <dsp:nvSpPr>
        <dsp:cNvPr id="0" name=""/>
        <dsp:cNvSpPr/>
      </dsp:nvSpPr>
      <dsp:spPr>
        <a:xfrm>
          <a:off x="3844165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샘플통과이력체크</a:t>
          </a:r>
        </a:p>
      </dsp:txBody>
      <dsp:txXfrm>
        <a:off x="3844165" y="675843"/>
        <a:ext cx="1684646" cy="2283840"/>
      </dsp:txXfrm>
    </dsp:sp>
    <dsp:sp modelId="{4ADA21B9-44DB-44CE-8E67-31588079AC3C}">
      <dsp:nvSpPr>
        <dsp:cNvPr id="0" name=""/>
        <dsp:cNvSpPr/>
      </dsp:nvSpPr>
      <dsp:spPr>
        <a:xfrm>
          <a:off x="5764662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일상점검</a:t>
          </a:r>
        </a:p>
      </dsp:txBody>
      <dsp:txXfrm>
        <a:off x="5764662" y="1985"/>
        <a:ext cx="1684646" cy="673858"/>
      </dsp:txXfrm>
    </dsp:sp>
    <dsp:sp modelId="{F97EA99A-4C34-4064-96F4-340123CF86A3}">
      <dsp:nvSpPr>
        <dsp:cNvPr id="0" name=""/>
        <dsp:cNvSpPr/>
      </dsp:nvSpPr>
      <dsp:spPr>
        <a:xfrm>
          <a:off x="5764662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일상점검 실행여부 체크</a:t>
          </a:r>
        </a:p>
      </dsp:txBody>
      <dsp:txXfrm>
        <a:off x="5764662" y="675843"/>
        <a:ext cx="1684646" cy="2283840"/>
      </dsp:txXfrm>
    </dsp:sp>
    <dsp:sp modelId="{F35A5CC8-8C54-4602-BE10-497D6204E38F}">
      <dsp:nvSpPr>
        <dsp:cNvPr id="0" name=""/>
        <dsp:cNvSpPr/>
      </dsp:nvSpPr>
      <dsp:spPr>
        <a:xfrm>
          <a:off x="7685160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솔더투입</a:t>
          </a:r>
        </a:p>
      </dsp:txBody>
      <dsp:txXfrm>
        <a:off x="7685160" y="1985"/>
        <a:ext cx="1684646" cy="673858"/>
      </dsp:txXfrm>
    </dsp:sp>
    <dsp:sp modelId="{47BFDAC5-A2A9-42B0-BF3F-A9C095F1041A}">
      <dsp:nvSpPr>
        <dsp:cNvPr id="0" name=""/>
        <dsp:cNvSpPr/>
      </dsp:nvSpPr>
      <dsp:spPr>
        <a:xfrm>
          <a:off x="7685160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모델일치여부체크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유무연 솔더 타입 일치 여부체크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기준준수여부체크</a:t>
          </a:r>
        </a:p>
      </dsp:txBody>
      <dsp:txXfrm>
        <a:off x="7685160" y="675843"/>
        <a:ext cx="1684646" cy="2283840"/>
      </dsp:txXfrm>
    </dsp:sp>
    <dsp:sp modelId="{BB7644A7-6337-4BA6-A14D-30A0C0BF606B}">
      <dsp:nvSpPr>
        <dsp:cNvPr id="0" name=""/>
        <dsp:cNvSpPr/>
      </dsp:nvSpPr>
      <dsp:spPr>
        <a:xfrm>
          <a:off x="9605657" y="1985"/>
          <a:ext cx="1684646" cy="67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605657" y="1985"/>
        <a:ext cx="1684646" cy="673858"/>
      </dsp:txXfrm>
    </dsp:sp>
    <dsp:sp modelId="{17387AC4-1884-4777-AD73-18CBB24354B5}">
      <dsp:nvSpPr>
        <dsp:cNvPr id="0" name=""/>
        <dsp:cNvSpPr/>
      </dsp:nvSpPr>
      <dsp:spPr>
        <a:xfrm>
          <a:off x="9605657" y="675843"/>
          <a:ext cx="1684646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PCB </a:t>
          </a: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제조주차체크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605657" y="675843"/>
        <a:ext cx="1684646" cy="22838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7C59-11E1-423B-918C-C8AC6EC50507}">
      <dsp:nvSpPr>
        <dsp:cNvPr id="0" name=""/>
        <dsp:cNvSpPr/>
      </dsp:nvSpPr>
      <dsp:spPr>
        <a:xfrm>
          <a:off x="2800399" y="1655044"/>
          <a:ext cx="3388328" cy="29179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CCS</a:t>
          </a:r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릴교환</a:t>
          </a:r>
          <a:endParaRPr lang="en-US" altLang="ko-KR" sz="3500" kern="1200" dirty="0"/>
        </a:p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풀체크</a:t>
          </a:r>
          <a:endParaRPr lang="en-US" altLang="ko-KR" sz="3500" kern="1200" dirty="0"/>
        </a:p>
      </dsp:txBody>
      <dsp:txXfrm>
        <a:off x="3325919" y="2107602"/>
        <a:ext cx="2337289" cy="2012790"/>
      </dsp:txXfrm>
    </dsp:sp>
    <dsp:sp modelId="{DC57C783-729D-41F5-B58F-9178C7BB2E72}">
      <dsp:nvSpPr>
        <dsp:cNvPr id="0" name=""/>
        <dsp:cNvSpPr/>
      </dsp:nvSpPr>
      <dsp:spPr>
        <a:xfrm>
          <a:off x="2878996" y="2943563"/>
          <a:ext cx="395459" cy="341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EEE1E-5618-4AA3-B579-872972BCE066}">
      <dsp:nvSpPr>
        <dsp:cNvPr id="0" name=""/>
        <dsp:cNvSpPr/>
      </dsp:nvSpPr>
      <dsp:spPr>
        <a:xfrm>
          <a:off x="0" y="111320"/>
          <a:ext cx="3383996" cy="29170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5CCCD-E4DE-4F03-B69D-B58B770D06DC}">
      <dsp:nvSpPr>
        <dsp:cNvPr id="0" name=""/>
        <dsp:cNvSpPr/>
      </dsp:nvSpPr>
      <dsp:spPr>
        <a:xfrm>
          <a:off x="2291067" y="2624557"/>
          <a:ext cx="395459" cy="341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0C9BC-4847-49E3-AA2B-F64251D38A77}">
      <dsp:nvSpPr>
        <dsp:cNvPr id="0" name=""/>
        <dsp:cNvSpPr/>
      </dsp:nvSpPr>
      <dsp:spPr>
        <a:xfrm>
          <a:off x="14545" y="0"/>
          <a:ext cx="3434263" cy="452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CCS</a:t>
          </a:r>
          <a:endParaRPr lang="ko-KR" altLang="en-US" sz="16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545" y="0"/>
        <a:ext cx="3434263" cy="452098"/>
      </dsp:txXfrm>
    </dsp:sp>
    <dsp:sp modelId="{9A480473-B01B-4AA3-9962-BAA1B43F2AFA}">
      <dsp:nvSpPr>
        <dsp:cNvPr id="0" name=""/>
        <dsp:cNvSpPr/>
      </dsp:nvSpPr>
      <dsp:spPr>
        <a:xfrm>
          <a:off x="14545" y="452098"/>
          <a:ext cx="3434263" cy="2509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라인매치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600" kern="1200">
              <a:latin typeface="맑은 고딕" panose="020B0503020000020004" pitchFamily="50" charset="-127"/>
              <a:ea typeface="맑은 고딕" panose="020B0503020000020004" pitchFamily="50" charset="-127"/>
            </a:rPr>
            <a:t>모델매치 체크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600" kern="1200">
              <a:latin typeface="맑은 고딕" panose="020B0503020000020004" pitchFamily="50" charset="-127"/>
              <a:ea typeface="맑은 고딕" panose="020B0503020000020004" pitchFamily="50" charset="-127"/>
            </a:rPr>
            <a:t>시간체크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출고이력 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라벨 오부착 체크</a:t>
          </a:r>
        </a:p>
      </dsp:txBody>
      <dsp:txXfrm>
        <a:off x="14545" y="452098"/>
        <a:ext cx="3434263" cy="2509570"/>
      </dsp:txXfrm>
    </dsp:sp>
    <dsp:sp modelId="{5FB97AE9-EBD4-4B68-8D1D-6EDD0E4D6564}">
      <dsp:nvSpPr>
        <dsp:cNvPr id="0" name=""/>
        <dsp:cNvSpPr/>
      </dsp:nvSpPr>
      <dsp:spPr>
        <a:xfrm>
          <a:off x="3929605" y="0"/>
          <a:ext cx="3434263" cy="452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릴교환</a:t>
          </a:r>
        </a:p>
      </dsp:txBody>
      <dsp:txXfrm>
        <a:off x="3929605" y="0"/>
        <a:ext cx="3434263" cy="452098"/>
      </dsp:txXfrm>
    </dsp:sp>
    <dsp:sp modelId="{FE1770EB-692A-4452-B721-758C9E5BD4DD}">
      <dsp:nvSpPr>
        <dsp:cNvPr id="0" name=""/>
        <dsp:cNvSpPr/>
      </dsp:nvSpPr>
      <dsp:spPr>
        <a:xfrm>
          <a:off x="3929605" y="452098"/>
          <a:ext cx="3434263" cy="2509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이전자재교환이력체크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신자재 출고이력 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라인매치</a:t>
          </a: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600" kern="1200">
              <a:latin typeface="맑은 고딕" panose="020B0503020000020004" pitchFamily="50" charset="-127"/>
              <a:ea typeface="맑은 고딕" panose="020B0503020000020004" pitchFamily="50" charset="-127"/>
            </a:rPr>
            <a:t>모델 매치체크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오부착 체크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MSL </a:t>
          </a:r>
          <a:r>
            <a:rPr lang="ko-KR" altLang="en-US" sz="1600" kern="1200">
              <a:latin typeface="맑은 고딕" panose="020B0503020000020004" pitchFamily="50" charset="-127"/>
              <a:ea typeface="맑은 고딕" panose="020B0503020000020004" pitchFamily="50" charset="-127"/>
            </a:rPr>
            <a:t>시간체크</a:t>
          </a: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29605" y="452098"/>
        <a:ext cx="3434263" cy="2509570"/>
      </dsp:txXfrm>
    </dsp:sp>
    <dsp:sp modelId="{7BA9A7F5-3AE8-4936-A626-4065F0FE1BA8}">
      <dsp:nvSpPr>
        <dsp:cNvPr id="0" name=""/>
        <dsp:cNvSpPr/>
      </dsp:nvSpPr>
      <dsp:spPr>
        <a:xfrm>
          <a:off x="7844665" y="0"/>
          <a:ext cx="3434263" cy="452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풀체크</a:t>
          </a:r>
        </a:p>
      </dsp:txBody>
      <dsp:txXfrm>
        <a:off x="7844665" y="0"/>
        <a:ext cx="3434263" cy="452098"/>
      </dsp:txXfrm>
    </dsp:sp>
    <dsp:sp modelId="{41FE53E8-F91F-4A74-8B70-E8A0D7EE6C20}">
      <dsp:nvSpPr>
        <dsp:cNvPr id="0" name=""/>
        <dsp:cNvSpPr/>
      </dsp:nvSpPr>
      <dsp:spPr>
        <a:xfrm>
          <a:off x="7844665" y="452098"/>
          <a:ext cx="3434263" cy="25095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피더레이아웃 체크</a:t>
          </a:r>
        </a:p>
      </dsp:txBody>
      <dsp:txXfrm>
        <a:off x="7844665" y="452098"/>
        <a:ext cx="3434263" cy="250957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7590E-1529-4901-B25C-C4010DB759CE}">
      <dsp:nvSpPr>
        <dsp:cNvPr id="0" name=""/>
        <dsp:cNvSpPr/>
      </dsp:nvSpPr>
      <dsp:spPr>
        <a:xfrm>
          <a:off x="2071353" y="3410438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현장모니터링</a:t>
          </a:r>
        </a:p>
      </dsp:txBody>
      <dsp:txXfrm>
        <a:off x="2445187" y="3732748"/>
        <a:ext cx="1661348" cy="1432372"/>
      </dsp:txXfrm>
    </dsp:sp>
    <dsp:sp modelId="{4BE3E356-C1F9-4ABC-AB2B-E67A9A429063}">
      <dsp:nvSpPr>
        <dsp:cNvPr id="0" name=""/>
        <dsp:cNvSpPr/>
      </dsp:nvSpPr>
      <dsp:spPr>
        <a:xfrm>
          <a:off x="2133936" y="4327388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30D99-33EB-4AAA-A074-7FE601807F10}">
      <dsp:nvSpPr>
        <dsp:cNvPr id="0" name=""/>
        <dsp:cNvSpPr/>
      </dsp:nvSpPr>
      <dsp:spPr>
        <a:xfrm>
          <a:off x="12115" y="2294843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72410-0CCA-4827-850F-8E38216577B7}">
      <dsp:nvSpPr>
        <dsp:cNvPr id="0" name=""/>
        <dsp:cNvSpPr/>
      </dsp:nvSpPr>
      <dsp:spPr>
        <a:xfrm>
          <a:off x="1652133" y="4097464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D9F6A-1AE4-47CF-86B6-7823FBBC35AF}">
      <dsp:nvSpPr>
        <dsp:cNvPr id="0" name=""/>
        <dsp:cNvSpPr/>
      </dsp:nvSpPr>
      <dsp:spPr>
        <a:xfrm>
          <a:off x="4123733" y="2270150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온습도모니터링</a:t>
          </a:r>
        </a:p>
      </dsp:txBody>
      <dsp:txXfrm>
        <a:off x="4497567" y="2592460"/>
        <a:ext cx="1661348" cy="1432372"/>
      </dsp:txXfrm>
    </dsp:sp>
    <dsp:sp modelId="{841B5C31-8AAC-4596-945C-23E4B7966E1E}">
      <dsp:nvSpPr>
        <dsp:cNvPr id="0" name=""/>
        <dsp:cNvSpPr/>
      </dsp:nvSpPr>
      <dsp:spPr>
        <a:xfrm>
          <a:off x="5770608" y="4070576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A098-92DA-4AFB-AE15-CD7BEF63931C}">
      <dsp:nvSpPr>
        <dsp:cNvPr id="0" name=""/>
        <dsp:cNvSpPr/>
      </dsp:nvSpPr>
      <dsp:spPr>
        <a:xfrm>
          <a:off x="6176112" y="3410438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3AACB-7AB0-48C9-BFA1-9A84CA4B5AB6}">
      <dsp:nvSpPr>
        <dsp:cNvPr id="0" name=""/>
        <dsp:cNvSpPr/>
      </dsp:nvSpPr>
      <dsp:spPr>
        <a:xfrm>
          <a:off x="6238695" y="4327388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A1206-CDFF-4907-97EF-55400388FC37}">
      <dsp:nvSpPr>
        <dsp:cNvPr id="0" name=""/>
        <dsp:cNvSpPr/>
      </dsp:nvSpPr>
      <dsp:spPr>
        <a:xfrm>
          <a:off x="2071353" y="1134800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NSNP </a:t>
          </a:r>
          <a:r>
            <a:rPr lang="ko-KR" altLang="en-US" sz="2000" kern="1200">
              <a:latin typeface="맑은 고딕" panose="020B0503020000020004" pitchFamily="50" charset="-127"/>
              <a:ea typeface="맑은 고딕" panose="020B0503020000020004" pitchFamily="50" charset="-127"/>
            </a:rPr>
            <a:t>설치</a:t>
          </a:r>
        </a:p>
      </dsp:txBody>
      <dsp:txXfrm>
        <a:off x="2445187" y="1457110"/>
        <a:ext cx="1661348" cy="1432372"/>
      </dsp:txXfrm>
    </dsp:sp>
    <dsp:sp modelId="{7884FDC2-B15C-4CEC-8816-0B83B79931E2}">
      <dsp:nvSpPr>
        <dsp:cNvPr id="0" name=""/>
        <dsp:cNvSpPr/>
      </dsp:nvSpPr>
      <dsp:spPr>
        <a:xfrm>
          <a:off x="3704512" y="1179797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C6314-122F-4C2E-9347-048F4A7D7DCA}">
      <dsp:nvSpPr>
        <dsp:cNvPr id="0" name=""/>
        <dsp:cNvSpPr/>
      </dsp:nvSpPr>
      <dsp:spPr>
        <a:xfrm>
          <a:off x="4123733" y="0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4444F-8799-463C-8D16-1238CA7E4464}">
      <dsp:nvSpPr>
        <dsp:cNvPr id="0" name=""/>
        <dsp:cNvSpPr/>
      </dsp:nvSpPr>
      <dsp:spPr>
        <a:xfrm>
          <a:off x="4194889" y="912011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7590E-1529-4901-B25C-C4010DB759CE}">
      <dsp:nvSpPr>
        <dsp:cNvPr id="0" name=""/>
        <dsp:cNvSpPr/>
      </dsp:nvSpPr>
      <dsp:spPr>
        <a:xfrm>
          <a:off x="2071353" y="3410438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마스크텐션</a:t>
          </a:r>
          <a:endParaRPr lang="en-US" altLang="ko-KR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측정관리</a:t>
          </a:r>
        </a:p>
      </dsp:txBody>
      <dsp:txXfrm>
        <a:off x="2445187" y="3732748"/>
        <a:ext cx="1661348" cy="1432372"/>
      </dsp:txXfrm>
    </dsp:sp>
    <dsp:sp modelId="{4BE3E356-C1F9-4ABC-AB2B-E67A9A429063}">
      <dsp:nvSpPr>
        <dsp:cNvPr id="0" name=""/>
        <dsp:cNvSpPr/>
      </dsp:nvSpPr>
      <dsp:spPr>
        <a:xfrm>
          <a:off x="2133936" y="4327388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30D99-33EB-4AAA-A074-7FE601807F10}">
      <dsp:nvSpPr>
        <dsp:cNvPr id="0" name=""/>
        <dsp:cNvSpPr/>
      </dsp:nvSpPr>
      <dsp:spPr>
        <a:xfrm>
          <a:off x="12115" y="2294843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72410-0CCA-4827-850F-8E38216577B7}">
      <dsp:nvSpPr>
        <dsp:cNvPr id="0" name=""/>
        <dsp:cNvSpPr/>
      </dsp:nvSpPr>
      <dsp:spPr>
        <a:xfrm>
          <a:off x="1652133" y="4097464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D9F6A-1AE4-47CF-86B6-7823FBBC35AF}">
      <dsp:nvSpPr>
        <dsp:cNvPr id="0" name=""/>
        <dsp:cNvSpPr/>
      </dsp:nvSpPr>
      <dsp:spPr>
        <a:xfrm>
          <a:off x="4123733" y="2270150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솔더관리</a:t>
          </a:r>
        </a:p>
      </dsp:txBody>
      <dsp:txXfrm>
        <a:off x="4497567" y="2592460"/>
        <a:ext cx="1661348" cy="1432372"/>
      </dsp:txXfrm>
    </dsp:sp>
    <dsp:sp modelId="{841B5C31-8AAC-4596-945C-23E4B7966E1E}">
      <dsp:nvSpPr>
        <dsp:cNvPr id="0" name=""/>
        <dsp:cNvSpPr/>
      </dsp:nvSpPr>
      <dsp:spPr>
        <a:xfrm>
          <a:off x="5770608" y="4070576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A098-92DA-4AFB-AE15-CD7BEF63931C}">
      <dsp:nvSpPr>
        <dsp:cNvPr id="0" name=""/>
        <dsp:cNvSpPr/>
      </dsp:nvSpPr>
      <dsp:spPr>
        <a:xfrm>
          <a:off x="6176112" y="3410438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3AACB-7AB0-48C9-BFA1-9A84CA4B5AB6}">
      <dsp:nvSpPr>
        <dsp:cNvPr id="0" name=""/>
        <dsp:cNvSpPr/>
      </dsp:nvSpPr>
      <dsp:spPr>
        <a:xfrm>
          <a:off x="6238695" y="4327388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A1206-CDFF-4907-97EF-55400388FC37}">
      <dsp:nvSpPr>
        <dsp:cNvPr id="0" name=""/>
        <dsp:cNvSpPr/>
      </dsp:nvSpPr>
      <dsp:spPr>
        <a:xfrm>
          <a:off x="2071353" y="1134800"/>
          <a:ext cx="2409016" cy="207699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생산계획조회</a:t>
          </a:r>
        </a:p>
      </dsp:txBody>
      <dsp:txXfrm>
        <a:off x="2445187" y="1457110"/>
        <a:ext cx="1661348" cy="1432372"/>
      </dsp:txXfrm>
    </dsp:sp>
    <dsp:sp modelId="{7884FDC2-B15C-4CEC-8816-0B83B79931E2}">
      <dsp:nvSpPr>
        <dsp:cNvPr id="0" name=""/>
        <dsp:cNvSpPr/>
      </dsp:nvSpPr>
      <dsp:spPr>
        <a:xfrm>
          <a:off x="3704512" y="1179797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C6314-122F-4C2E-9347-048F4A7D7DCA}">
      <dsp:nvSpPr>
        <dsp:cNvPr id="0" name=""/>
        <dsp:cNvSpPr/>
      </dsp:nvSpPr>
      <dsp:spPr>
        <a:xfrm>
          <a:off x="4123733" y="0"/>
          <a:ext cx="2409016" cy="207699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4444F-8799-463C-8D16-1238CA7E4464}">
      <dsp:nvSpPr>
        <dsp:cNvPr id="0" name=""/>
        <dsp:cNvSpPr/>
      </dsp:nvSpPr>
      <dsp:spPr>
        <a:xfrm>
          <a:off x="4194889" y="912011"/>
          <a:ext cx="282052" cy="24309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F2AA9-C6C1-44E0-9237-008B43CC3B52}">
      <dsp:nvSpPr>
        <dsp:cNvPr id="0" name=""/>
        <dsp:cNvSpPr/>
      </dsp:nvSpPr>
      <dsp:spPr>
        <a:xfrm>
          <a:off x="2816491" y="1341652"/>
          <a:ext cx="2944800" cy="25359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로그수집</a:t>
          </a:r>
          <a:endParaRPr lang="en-US" altLang="ko-KR" sz="3200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/>
            <a:t>라인제어</a:t>
          </a:r>
          <a:endParaRPr lang="en-US" altLang="ko-KR" sz="3200" kern="1200" dirty="0"/>
        </a:p>
      </dsp:txBody>
      <dsp:txXfrm>
        <a:off x="3273221" y="1734971"/>
        <a:ext cx="2031340" cy="1749318"/>
      </dsp:txXfrm>
    </dsp:sp>
    <dsp:sp modelId="{474B3F75-5175-47AC-A1B4-817D79ECAE7D}">
      <dsp:nvSpPr>
        <dsp:cNvPr id="0" name=""/>
        <dsp:cNvSpPr/>
      </dsp:nvSpPr>
      <dsp:spPr>
        <a:xfrm>
          <a:off x="2884799" y="2461506"/>
          <a:ext cx="343694" cy="2966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4BA1-7554-454C-9C2A-E3D7EFEBCD24}">
      <dsp:nvSpPr>
        <dsp:cNvPr id="0" name=""/>
        <dsp:cNvSpPr/>
      </dsp:nvSpPr>
      <dsp:spPr>
        <a:xfrm>
          <a:off x="382660" y="0"/>
          <a:ext cx="2941035" cy="253518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88FCC-0342-4F78-9A9C-4068A852C4AE}">
      <dsp:nvSpPr>
        <dsp:cNvPr id="0" name=""/>
        <dsp:cNvSpPr/>
      </dsp:nvSpPr>
      <dsp:spPr>
        <a:xfrm>
          <a:off x="2373829" y="2184257"/>
          <a:ext cx="343694" cy="2966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BC582-D101-4221-B259-A95712A9BF23}">
      <dsp:nvSpPr>
        <dsp:cNvPr id="0" name=""/>
        <dsp:cNvSpPr/>
      </dsp:nvSpPr>
      <dsp:spPr>
        <a:xfrm>
          <a:off x="2444709" y="1610764"/>
          <a:ext cx="2957963" cy="25472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SP</a:t>
          </a:r>
          <a:r>
            <a:rPr lang="ko-KR" altLang="en-US" sz="2800" kern="1200"/>
            <a:t>설비온습도</a:t>
          </a:r>
          <a:endParaRPr lang="en-US" altLang="ko-KR" sz="2800" kern="1200" dirty="0"/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냉장고온습도</a:t>
          </a:r>
          <a:endParaRPr lang="en-US" altLang="ko-KR" sz="2800" kern="1200" dirty="0"/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현장온습도</a:t>
          </a:r>
        </a:p>
      </dsp:txBody>
      <dsp:txXfrm>
        <a:off x="2903480" y="2005841"/>
        <a:ext cx="2040421" cy="1757137"/>
      </dsp:txXfrm>
    </dsp:sp>
    <dsp:sp modelId="{4EB20C5F-2610-424C-8B12-1348F51C94BF}">
      <dsp:nvSpPr>
        <dsp:cNvPr id="0" name=""/>
        <dsp:cNvSpPr/>
      </dsp:nvSpPr>
      <dsp:spPr>
        <a:xfrm>
          <a:off x="2513323" y="2735623"/>
          <a:ext cx="345230" cy="2979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06D90-EA74-4A9E-B173-B1BBBE8EFEAF}">
      <dsp:nvSpPr>
        <dsp:cNvPr id="0" name=""/>
        <dsp:cNvSpPr/>
      </dsp:nvSpPr>
      <dsp:spPr>
        <a:xfrm>
          <a:off x="0" y="263114"/>
          <a:ext cx="2954181" cy="254651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34021-E058-442D-9FDB-A53C5AA33231}">
      <dsp:nvSpPr>
        <dsp:cNvPr id="0" name=""/>
        <dsp:cNvSpPr/>
      </dsp:nvSpPr>
      <dsp:spPr>
        <a:xfrm>
          <a:off x="2000069" y="2457135"/>
          <a:ext cx="345230" cy="2979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55536-AA96-4831-ADB8-6D260667F5B8}">
      <dsp:nvSpPr>
        <dsp:cNvPr id="0" name=""/>
        <dsp:cNvSpPr/>
      </dsp:nvSpPr>
      <dsp:spPr>
        <a:xfrm>
          <a:off x="1734467" y="2909587"/>
          <a:ext cx="2029081" cy="1749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SP</a:t>
          </a:r>
          <a:r>
            <a:rPr lang="ko-KR" altLang="en-US" sz="2000" kern="1200"/>
            <a:t>설비</a:t>
          </a:r>
          <a:r>
            <a:rPr lang="en-US" altLang="ko-KR" sz="2000" kern="1200" dirty="0"/>
            <a:t>(</a:t>
          </a:r>
          <a:r>
            <a:rPr lang="ko-KR" altLang="en-US" sz="2000" kern="1200"/>
            <a:t>전라인</a:t>
          </a:r>
          <a:r>
            <a:rPr lang="en-US" altLang="ko-KR" sz="2000" kern="1200" dirty="0"/>
            <a:t>)</a:t>
          </a:r>
          <a:endParaRPr lang="ko-KR" altLang="en-US" sz="2000" kern="1200"/>
        </a:p>
      </dsp:txBody>
      <dsp:txXfrm>
        <a:off x="2049342" y="3181064"/>
        <a:ext cx="1399331" cy="1206468"/>
      </dsp:txXfrm>
    </dsp:sp>
    <dsp:sp modelId="{46C4F654-8E99-4087-BBFD-5C36C271B9C7}">
      <dsp:nvSpPr>
        <dsp:cNvPr id="0" name=""/>
        <dsp:cNvSpPr/>
      </dsp:nvSpPr>
      <dsp:spPr>
        <a:xfrm>
          <a:off x="1787180" y="3681921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AFE4D-5E27-4769-B294-3A7BBA77CF1D}">
      <dsp:nvSpPr>
        <dsp:cNvPr id="0" name=""/>
        <dsp:cNvSpPr/>
      </dsp:nvSpPr>
      <dsp:spPr>
        <a:xfrm>
          <a:off x="0" y="1969936"/>
          <a:ext cx="2029081" cy="174942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72585-FE3A-42A4-9476-CF19D20C7541}">
      <dsp:nvSpPr>
        <dsp:cNvPr id="0" name=""/>
        <dsp:cNvSpPr/>
      </dsp:nvSpPr>
      <dsp:spPr>
        <a:xfrm>
          <a:off x="1381364" y="3488259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36FE-D6FA-474E-AFE3-F65387FB8C25}">
      <dsp:nvSpPr>
        <dsp:cNvPr id="0" name=""/>
        <dsp:cNvSpPr/>
      </dsp:nvSpPr>
      <dsp:spPr>
        <a:xfrm>
          <a:off x="3463158" y="1949137"/>
          <a:ext cx="2029081" cy="1749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현장</a:t>
          </a:r>
        </a:p>
      </dsp:txBody>
      <dsp:txXfrm>
        <a:off x="3778033" y="2220614"/>
        <a:ext cx="1399331" cy="1206468"/>
      </dsp:txXfrm>
    </dsp:sp>
    <dsp:sp modelId="{09457205-419B-4233-B70D-CB8A7BAEBD34}">
      <dsp:nvSpPr>
        <dsp:cNvPr id="0" name=""/>
        <dsp:cNvSpPr/>
      </dsp:nvSpPr>
      <dsp:spPr>
        <a:xfrm>
          <a:off x="4850300" y="3465612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FCFC0-43F4-4FBB-91FD-F3D6A5C16CFA}">
      <dsp:nvSpPr>
        <dsp:cNvPr id="0" name=""/>
        <dsp:cNvSpPr/>
      </dsp:nvSpPr>
      <dsp:spPr>
        <a:xfrm>
          <a:off x="5191850" y="2909587"/>
          <a:ext cx="2029081" cy="174942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1787-5822-4DFD-8620-97B0A565C3C6}">
      <dsp:nvSpPr>
        <dsp:cNvPr id="0" name=""/>
        <dsp:cNvSpPr/>
      </dsp:nvSpPr>
      <dsp:spPr>
        <a:xfrm>
          <a:off x="5244562" y="3681921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1FB58-A6F4-425A-8957-13DB0BDBE5F4}">
      <dsp:nvSpPr>
        <dsp:cNvPr id="0" name=""/>
        <dsp:cNvSpPr/>
      </dsp:nvSpPr>
      <dsp:spPr>
        <a:xfrm>
          <a:off x="1734467" y="992848"/>
          <a:ext cx="2029081" cy="174942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솔더냉장고</a:t>
          </a:r>
        </a:p>
      </dsp:txBody>
      <dsp:txXfrm>
        <a:off x="2049342" y="1264325"/>
        <a:ext cx="1399331" cy="1206468"/>
      </dsp:txXfrm>
    </dsp:sp>
    <dsp:sp modelId="{1E344597-7B8D-4486-83AF-0882DFDC0F4F}">
      <dsp:nvSpPr>
        <dsp:cNvPr id="0" name=""/>
        <dsp:cNvSpPr/>
      </dsp:nvSpPr>
      <dsp:spPr>
        <a:xfrm>
          <a:off x="3110055" y="1030748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BE11B-8023-4D89-836E-29B43705269A}">
      <dsp:nvSpPr>
        <dsp:cNvPr id="0" name=""/>
        <dsp:cNvSpPr/>
      </dsp:nvSpPr>
      <dsp:spPr>
        <a:xfrm>
          <a:off x="3384024" y="221655"/>
          <a:ext cx="2029081" cy="174942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422A4-4AE8-4783-AB58-3159E827268E}">
      <dsp:nvSpPr>
        <dsp:cNvPr id="0" name=""/>
        <dsp:cNvSpPr/>
      </dsp:nvSpPr>
      <dsp:spPr>
        <a:xfrm>
          <a:off x="3523092" y="805195"/>
          <a:ext cx="237568" cy="20475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6C863-32D4-4F2F-B5D4-72D000ADB862}">
      <dsp:nvSpPr>
        <dsp:cNvPr id="0" name=""/>
        <dsp:cNvSpPr/>
      </dsp:nvSpPr>
      <dsp:spPr>
        <a:xfrm>
          <a:off x="2572678" y="1456818"/>
          <a:ext cx="3112798" cy="268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종합현황</a:t>
          </a:r>
          <a:endParaRPr lang="en-US" altLang="ko-KR" sz="2300" kern="1200" dirty="0"/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온습도</a:t>
          </a:r>
          <a:endParaRPr lang="en-US" altLang="ko-KR" sz="2300" kern="1200" dirty="0"/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MSL </a:t>
          </a:r>
          <a:r>
            <a:rPr lang="ko-KR" altLang="en-US" sz="2300" kern="1200"/>
            <a:t>현황</a:t>
          </a:r>
          <a:endParaRPr lang="en-US" altLang="ko-KR" sz="2300" kern="1200" dirty="0"/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 err="1"/>
            <a:t>솔더현황</a:t>
          </a:r>
          <a:endParaRPr lang="ko-KR" altLang="en-US" sz="2300" kern="1200" dirty="0"/>
        </a:p>
      </dsp:txBody>
      <dsp:txXfrm>
        <a:off x="3055464" y="1872576"/>
        <a:ext cx="2147226" cy="1849114"/>
      </dsp:txXfrm>
    </dsp:sp>
    <dsp:sp modelId="{13FD59DB-BC66-4582-BE70-0AAE0BF9019F}">
      <dsp:nvSpPr>
        <dsp:cNvPr id="0" name=""/>
        <dsp:cNvSpPr/>
      </dsp:nvSpPr>
      <dsp:spPr>
        <a:xfrm>
          <a:off x="2644883" y="2640558"/>
          <a:ext cx="363301" cy="3135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24BA8-04A7-4FE3-B366-D05E83E96CA8}">
      <dsp:nvSpPr>
        <dsp:cNvPr id="0" name=""/>
        <dsp:cNvSpPr/>
      </dsp:nvSpPr>
      <dsp:spPr>
        <a:xfrm>
          <a:off x="0" y="38625"/>
          <a:ext cx="3108818" cy="267981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8D591-DB31-4188-925C-EB15F06BBCBC}">
      <dsp:nvSpPr>
        <dsp:cNvPr id="0" name=""/>
        <dsp:cNvSpPr/>
      </dsp:nvSpPr>
      <dsp:spPr>
        <a:xfrm>
          <a:off x="2104763" y="2347492"/>
          <a:ext cx="363301" cy="3135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B55D0-151C-46E1-8755-D31272EC9140}">
      <dsp:nvSpPr>
        <dsp:cNvPr id="0" name=""/>
        <dsp:cNvSpPr/>
      </dsp:nvSpPr>
      <dsp:spPr>
        <a:xfrm>
          <a:off x="2451329" y="1444956"/>
          <a:ext cx="2965973" cy="25541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SMD</a:t>
          </a: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IMD</a:t>
          </a:r>
          <a:endParaRPr lang="ko-KR" altLang="en-US" sz="4000" kern="1200" dirty="0"/>
        </a:p>
      </dsp:txBody>
      <dsp:txXfrm>
        <a:off x="2911343" y="1841103"/>
        <a:ext cx="2045946" cy="1761895"/>
      </dsp:txXfrm>
    </dsp:sp>
    <dsp:sp modelId="{28716895-7066-4E59-9146-9E6183C69ACC}">
      <dsp:nvSpPr>
        <dsp:cNvPr id="0" name=""/>
        <dsp:cNvSpPr/>
      </dsp:nvSpPr>
      <dsp:spPr>
        <a:xfrm>
          <a:off x="2520129" y="2572861"/>
          <a:ext cx="346165" cy="2987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21C13-DDB1-468A-85D9-9CDC0D449542}">
      <dsp:nvSpPr>
        <dsp:cNvPr id="0" name=""/>
        <dsp:cNvSpPr/>
      </dsp:nvSpPr>
      <dsp:spPr>
        <a:xfrm>
          <a:off x="0" y="93657"/>
          <a:ext cx="2962181" cy="25534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8F10E-9ABF-47A1-B1DA-AB222DD6C027}">
      <dsp:nvSpPr>
        <dsp:cNvPr id="0" name=""/>
        <dsp:cNvSpPr/>
      </dsp:nvSpPr>
      <dsp:spPr>
        <a:xfrm>
          <a:off x="2005485" y="2293619"/>
          <a:ext cx="346165" cy="2987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2C43-C2AE-499A-98D9-CD89DF98B2EA}">
      <dsp:nvSpPr>
        <dsp:cNvPr id="0" name=""/>
        <dsp:cNvSpPr/>
      </dsp:nvSpPr>
      <dsp:spPr>
        <a:xfrm>
          <a:off x="-4439889" y="-681019"/>
          <a:ext cx="5290057" cy="5290057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75352-27CE-4632-B1B6-40ADB688DCB3}">
      <dsp:nvSpPr>
        <dsp:cNvPr id="0" name=""/>
        <dsp:cNvSpPr/>
      </dsp:nvSpPr>
      <dsp:spPr>
        <a:xfrm>
          <a:off x="275550" y="178567"/>
          <a:ext cx="3320961" cy="3569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바코드 등록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5550" y="178567"/>
        <a:ext cx="3320961" cy="356978"/>
      </dsp:txXfrm>
    </dsp:sp>
    <dsp:sp modelId="{9396232A-6C8B-4235-B4E4-7A32D464A7CC}">
      <dsp:nvSpPr>
        <dsp:cNvPr id="0" name=""/>
        <dsp:cNvSpPr/>
      </dsp:nvSpPr>
      <dsp:spPr>
        <a:xfrm>
          <a:off x="52439" y="133945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75AB9-491F-4688-95E0-CB658E170EE8}">
      <dsp:nvSpPr>
        <dsp:cNvPr id="0" name=""/>
        <dsp:cNvSpPr/>
      </dsp:nvSpPr>
      <dsp:spPr>
        <a:xfrm>
          <a:off x="598826" y="714349"/>
          <a:ext cx="2997685" cy="356978"/>
        </a:xfrm>
        <a:prstGeom prst="rect">
          <a:avLst/>
        </a:prstGeom>
        <a:solidFill>
          <a:schemeClr val="accent5">
            <a:hueOff val="153627"/>
            <a:satOff val="-2999"/>
            <a:lumOff val="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장착대비 투입제품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8826" y="714349"/>
        <a:ext cx="2997685" cy="356978"/>
      </dsp:txXfrm>
    </dsp:sp>
    <dsp:sp modelId="{19CBE48C-4A54-4414-8170-C95D49724DE8}">
      <dsp:nvSpPr>
        <dsp:cNvPr id="0" name=""/>
        <dsp:cNvSpPr/>
      </dsp:nvSpPr>
      <dsp:spPr>
        <a:xfrm>
          <a:off x="375715" y="669727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153627"/>
              <a:satOff val="-2999"/>
              <a:lumOff val="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A97A3-4880-4E36-A8A0-2A09D21F8C12}">
      <dsp:nvSpPr>
        <dsp:cNvPr id="0" name=""/>
        <dsp:cNvSpPr/>
      </dsp:nvSpPr>
      <dsp:spPr>
        <a:xfrm>
          <a:off x="775980" y="1249738"/>
          <a:ext cx="2820531" cy="356978"/>
        </a:xfrm>
        <a:prstGeom prst="rect">
          <a:avLst/>
        </a:prstGeom>
        <a:solidFill>
          <a:schemeClr val="accent5">
            <a:hueOff val="307254"/>
            <a:satOff val="-5999"/>
            <a:lumOff val="1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rPr>
            <a:t>프로파일 측정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75980" y="1249738"/>
        <a:ext cx="2820531" cy="356978"/>
      </dsp:txXfrm>
    </dsp:sp>
    <dsp:sp modelId="{C2C982DF-2566-4D0F-BD72-EF8C752094BB}">
      <dsp:nvSpPr>
        <dsp:cNvPr id="0" name=""/>
        <dsp:cNvSpPr/>
      </dsp:nvSpPr>
      <dsp:spPr>
        <a:xfrm>
          <a:off x="552868" y="1205116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307254"/>
              <a:satOff val="-5999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A135E-E3C7-4FBB-9F5E-0D0893FDDF07}">
      <dsp:nvSpPr>
        <dsp:cNvPr id="0" name=""/>
        <dsp:cNvSpPr/>
      </dsp:nvSpPr>
      <dsp:spPr>
        <a:xfrm>
          <a:off x="832543" y="1785520"/>
          <a:ext cx="2763968" cy="356978"/>
        </a:xfrm>
        <a:prstGeom prst="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맑은 고딕" panose="020B0503020000020004" pitchFamily="50" charset="-127"/>
              <a:ea typeface="맑은 고딕" panose="020B0503020000020004" pitchFamily="50" charset="-127"/>
            </a:rPr>
            <a:t>솔더체크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32543" y="1785520"/>
        <a:ext cx="2763968" cy="356978"/>
      </dsp:txXfrm>
    </dsp:sp>
    <dsp:sp modelId="{004C78F5-C5FE-451C-85AB-FF02A3D89976}">
      <dsp:nvSpPr>
        <dsp:cNvPr id="0" name=""/>
        <dsp:cNvSpPr/>
      </dsp:nvSpPr>
      <dsp:spPr>
        <a:xfrm>
          <a:off x="609432" y="1740898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460881"/>
              <a:satOff val="-899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10B45-8E99-46E8-8762-DACBEE805294}">
      <dsp:nvSpPr>
        <dsp:cNvPr id="0" name=""/>
        <dsp:cNvSpPr/>
      </dsp:nvSpPr>
      <dsp:spPr>
        <a:xfrm>
          <a:off x="775980" y="2321302"/>
          <a:ext cx="2820531" cy="356978"/>
        </a:xfrm>
        <a:prstGeom prst="rect">
          <a:avLst/>
        </a:prstGeom>
        <a:solidFill>
          <a:schemeClr val="accent5">
            <a:hueOff val="614507"/>
            <a:satOff val="-11997"/>
            <a:lumOff val="2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ea typeface="가는각진제목체" pitchFamily="18" charset="-127"/>
              <a:cs typeface="Arial" pitchFamily="34" charset="0"/>
            </a:rPr>
            <a:t>메탈마스트 상태체크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75980" y="2321302"/>
        <a:ext cx="2820531" cy="356978"/>
      </dsp:txXfrm>
    </dsp:sp>
    <dsp:sp modelId="{A8278E1A-52D4-4D97-A3FF-19BCF55896AD}">
      <dsp:nvSpPr>
        <dsp:cNvPr id="0" name=""/>
        <dsp:cNvSpPr/>
      </dsp:nvSpPr>
      <dsp:spPr>
        <a:xfrm>
          <a:off x="552868" y="2276679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614507"/>
              <a:satOff val="-11997"/>
              <a:lumOff val="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EE6E1-3609-4ABF-A887-8F512DC0C433}">
      <dsp:nvSpPr>
        <dsp:cNvPr id="0" name=""/>
        <dsp:cNvSpPr/>
      </dsp:nvSpPr>
      <dsp:spPr>
        <a:xfrm>
          <a:off x="598826" y="2856691"/>
          <a:ext cx="2997685" cy="356978"/>
        </a:xfrm>
        <a:prstGeom prst="rect">
          <a:avLst/>
        </a:prstGeom>
        <a:solidFill>
          <a:schemeClr val="accent5">
            <a:hueOff val="768134"/>
            <a:satOff val="-14997"/>
            <a:lumOff val="32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ko-KR" altLang="en-US" sz="1400" kern="1200" dirty="0">
              <a:ea typeface="가는각진제목체" pitchFamily="18" charset="-127"/>
              <a:cs typeface="Arial" pitchFamily="34" charset="0"/>
            </a:rPr>
            <a:t>스퀴즈 상태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8826" y="2856691"/>
        <a:ext cx="2997685" cy="356978"/>
      </dsp:txXfrm>
    </dsp:sp>
    <dsp:sp modelId="{E39DC7C3-4127-417D-942C-D576997B2337}">
      <dsp:nvSpPr>
        <dsp:cNvPr id="0" name=""/>
        <dsp:cNvSpPr/>
      </dsp:nvSpPr>
      <dsp:spPr>
        <a:xfrm>
          <a:off x="375715" y="2812068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768134"/>
              <a:satOff val="-14997"/>
              <a:lumOff val="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86650-E022-4005-99B9-EB932EA6B36D}">
      <dsp:nvSpPr>
        <dsp:cNvPr id="0" name=""/>
        <dsp:cNvSpPr/>
      </dsp:nvSpPr>
      <dsp:spPr>
        <a:xfrm>
          <a:off x="275550" y="3392472"/>
          <a:ext cx="3320961" cy="356978"/>
        </a:xfrm>
        <a:prstGeom prst="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52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ea typeface="가는각진제목체" pitchFamily="18" charset="-127"/>
              <a:cs typeface="Arial" pitchFamily="34" charset="0"/>
            </a:rPr>
            <a:t>마스터 샘플투입이력 체크</a:t>
          </a:r>
          <a:endParaRPr lang="ko-KR" altLang="en-US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5550" y="3392472"/>
        <a:ext cx="3320961" cy="356978"/>
      </dsp:txXfrm>
    </dsp:sp>
    <dsp:sp modelId="{33B01FC4-E914-40DA-93B8-301869BA3F9A}">
      <dsp:nvSpPr>
        <dsp:cNvPr id="0" name=""/>
        <dsp:cNvSpPr/>
      </dsp:nvSpPr>
      <dsp:spPr>
        <a:xfrm>
          <a:off x="52439" y="3347850"/>
          <a:ext cx="446222" cy="446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921761"/>
              <a:satOff val="-17996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육각형 타임라인"/>
  <dgm:desc val="시간순으로 이벤트 목록을 표시하는 데 사용합니다. 보이지 않는 상자에 설명이 포함되지만 날짜는 육각형 안에 표시됩니다. 날짜가 집 도형에 표시되는 첫 번째 및 마지막 노드는 제외됩니다. 보통 길이 날짜 서식을 사용하여 많은 양의 텍스트를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80DAFA-FFE5-4775-852B-050056EAF1E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2025-05-08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A9780E-9621-4BBE-B845-C3A74363DB3E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17142BC-A7BD-4276-975D-6351998F7C8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30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16CFF5-9D21-4968-AC16-17AE98DE08B4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C869E0-2F2A-46DA-A433-F784EFFD5A34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6D73B3-1E2F-4844-8436-43D738212F5A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3" y="2185759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9C063D-59E5-4F98-9FE4-C2CB6C5BBC14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961E69-0173-4530-A95B-5383F63AE7CD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E0A6F-D1D8-44E2-B3F6-F4C3D7E61E9B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2A04FA-6F37-494D-B6E8-3B295707268A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7B410B-C5A5-4DA5-8DDA-1750AE3EF0F0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0CB6B5-0F95-4657-8C25-207589CB44BD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11D6117-3D29-4EE2-800F-7F24F39E63A6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98C93A-1869-49B7-984A-CF2788A15BA8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BA6A63-01A2-4046-8FFC-13787005DFEA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9.jpeg"/><Relationship Id="rId21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8.png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wmf"/><Relationship Id="rId11" Type="http://schemas.openxmlformats.org/officeDocument/2006/relationships/image" Target="../media/image17.png"/><Relationship Id="rId24" Type="http://schemas.openxmlformats.org/officeDocument/2006/relationships/image" Target="../media/image28.png"/><Relationship Id="rId5" Type="http://schemas.openxmlformats.org/officeDocument/2006/relationships/image" Target="../media/image11.jpeg"/><Relationship Id="rId15" Type="http://schemas.openxmlformats.org/officeDocument/2006/relationships/image" Target="../media/image20.png"/><Relationship Id="rId23" Type="http://schemas.openxmlformats.org/officeDocument/2006/relationships/image" Target="../media/image27.jpg"/><Relationship Id="rId10" Type="http://schemas.openxmlformats.org/officeDocument/2006/relationships/image" Target="../media/image16.png"/><Relationship Id="rId19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2.jpeg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43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12" Type="http://schemas.microsoft.com/office/2007/relationships/diagramDrawing" Target="../diagrams/drawing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0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61.png"/><Relationship Id="rId9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62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diagramLayout" Target="../diagrams/layout16.xml"/><Relationship Id="rId7" Type="http://schemas.openxmlformats.org/officeDocument/2006/relationships/image" Target="../media/image62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diagramLayout" Target="../diagrams/layout17.xml"/><Relationship Id="rId7" Type="http://schemas.openxmlformats.org/officeDocument/2006/relationships/image" Target="../media/image62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4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90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90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세로 제목 67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시스템 구축 일정 요약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40690" y="1714276"/>
            <a:ext cx="864096" cy="270501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Process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40690" y="4463646"/>
            <a:ext cx="864096" cy="100811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Infra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0690" y="5535141"/>
            <a:ext cx="864096" cy="90957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변화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FFFF00"/>
                </a:solidFill>
              </a:rPr>
              <a:t>관리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8830" y="5763954"/>
            <a:ext cx="17764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Project Kick- off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운영 사무실 및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TF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확정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세부 추진과제 확정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003620" y="1832279"/>
            <a:ext cx="615789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4360" y="2434334"/>
            <a:ext cx="121379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현행업무 분석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요구사항 정의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GAP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9878" y="4716524"/>
            <a:ext cx="1414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운영서버 설치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설치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(Oracle)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Network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 공사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4338" y="2434334"/>
            <a:ext cx="139653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사용자 교육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운영자 교육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시험운영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및 검증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6849" y="3708411"/>
            <a:ext cx="761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안정화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1924" y="5763954"/>
            <a:ext cx="180049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현업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Communication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To-Be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설명회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변화관리 준비사항 점검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3973" y="5763954"/>
            <a:ext cx="203132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교육 지원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운영자 교육 지원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추가 요구사항 집계 및 검토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619410" y="1832279"/>
            <a:ext cx="617335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설계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3244766" y="1832279"/>
            <a:ext cx="1222158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en-US" altLang="ko-KR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Setup &amp; </a:t>
            </a: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개발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4468259" y="1832279"/>
            <a:ext cx="644299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테스트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146094" y="1832279"/>
            <a:ext cx="584690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교육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5730784" y="1832279"/>
            <a:ext cx="610474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시범</a:t>
            </a:r>
            <a:endParaRPr lang="en-US" altLang="ko-KR" sz="11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운영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62432" y="3056528"/>
            <a:ext cx="15311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Package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 기능 검토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To-Be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개발영역 협의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10505" y="3708412"/>
            <a:ext cx="130516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Package Setup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추가영역 개발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단위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Test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34641" y="3708411"/>
            <a:ext cx="941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통합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 Test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8771" y="4716524"/>
            <a:ext cx="16111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현장 단말기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     바코드 프린트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스캐너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PDA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0504" y="2434333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기준정보 정리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기준정보 설정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34641" y="3066125"/>
            <a:ext cx="9749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이관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검증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79963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8530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2W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4620" y="1764195"/>
            <a:ext cx="6218567" cy="54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1585420" y="4428491"/>
            <a:ext cx="709238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직사각형 29"/>
          <p:cNvSpPr/>
          <p:nvPr/>
        </p:nvSpPr>
        <p:spPr>
          <a:xfrm>
            <a:off x="1981872" y="5480948"/>
            <a:ext cx="63002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0784" y="3056527"/>
            <a:ext cx="1483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선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Open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창고영역부터 운영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flipV="1">
            <a:off x="1809228" y="5724635"/>
            <a:ext cx="144016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75248" y="1196757"/>
            <a:ext cx="12432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14634" y="1196757"/>
            <a:ext cx="12432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M+1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38770" y="1196757"/>
            <a:ext cx="12432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M+2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8156" y="1196757"/>
            <a:ext cx="12432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M+3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33266" y="1196757"/>
            <a:ext cx="12432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M+4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83814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3W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91007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4634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13201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2W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818485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3W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25678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43266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41833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2W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47117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3W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62936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688784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04603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2W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09887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3W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17080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930172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45991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2W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551275" y="1493415"/>
            <a:ext cx="3085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3W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858468" y="1493415"/>
            <a:ext cx="3168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4W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6349978" y="1836203"/>
            <a:ext cx="1236892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안정화</a:t>
            </a:r>
          </a:p>
        </p:txBody>
      </p:sp>
      <p:sp>
        <p:nvSpPr>
          <p:cNvPr id="57" name="오른쪽 화살표 56"/>
          <p:cNvSpPr/>
          <p:nvPr/>
        </p:nvSpPr>
        <p:spPr>
          <a:xfrm>
            <a:off x="7594366" y="1836203"/>
            <a:ext cx="588820" cy="386052"/>
          </a:xfrm>
          <a:prstGeom prst="rightArrow">
            <a:avLst>
              <a:gd name="adj1" fmla="val 100000"/>
              <a:gd name="adj2" fmla="val 20050"/>
            </a:avLst>
          </a:prstGeom>
          <a:solidFill>
            <a:srgbClr val="BEC4FD"/>
          </a:solidFill>
          <a:ln w="9525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46800" rIns="0" bIns="46800" anchor="ctr"/>
          <a:lstStyle/>
          <a:p>
            <a:pPr algn="ctr" latinLnBrk="0">
              <a:tabLst>
                <a:tab pos="604838" algn="l"/>
              </a:tabLst>
            </a:pPr>
            <a:r>
              <a:rPr lang="ko-KR" altLang="en-US" sz="11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운영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02992" y="3699785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Open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유지보수 전환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이등변 삼각형 58"/>
          <p:cNvSpPr/>
          <p:nvPr/>
        </p:nvSpPr>
        <p:spPr>
          <a:xfrm flipV="1">
            <a:off x="7641626" y="3693897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 flipV="1">
            <a:off x="5769418" y="3105283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flipV="1">
            <a:off x="5117033" y="2397753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flipV="1">
            <a:off x="4481900" y="3693897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이등변 삼각형 62"/>
          <p:cNvSpPr/>
          <p:nvPr/>
        </p:nvSpPr>
        <p:spPr>
          <a:xfrm flipV="1">
            <a:off x="3249138" y="3693897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flipV="1">
            <a:off x="6345482" y="3693897"/>
            <a:ext cx="144016" cy="14401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이등변 삼각형 64"/>
          <p:cNvSpPr/>
          <p:nvPr/>
        </p:nvSpPr>
        <p:spPr>
          <a:xfrm flipV="1">
            <a:off x="1948022" y="2412267"/>
            <a:ext cx="144016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내용 개체 틀 72"/>
          <p:cNvSpPr txBox="1">
            <a:spLocks/>
          </p:cNvSpPr>
          <p:nvPr/>
        </p:nvSpPr>
        <p:spPr bwMode="auto">
          <a:xfrm>
            <a:off x="577753" y="707867"/>
            <a:ext cx="8133628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latinLnBrk="0" hangingPunct="0">
              <a:spcBef>
                <a:spcPct val="90000"/>
              </a:spcBef>
              <a:buClr>
                <a:srgbClr val="7D0900"/>
              </a:buClr>
            </a:pPr>
            <a:r>
              <a:rPr lang="en-US" altLang="ko-KR" sz="2000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Kick-off </a:t>
            </a:r>
            <a:r>
              <a:rPr lang="ko-KR" altLang="en-US" sz="2000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시스템 </a:t>
            </a:r>
            <a:r>
              <a:rPr lang="en-US" altLang="ko-KR" sz="2000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ko-KR" altLang="en-US" sz="2000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안정화된 운영까지 총 </a:t>
            </a:r>
            <a:r>
              <a:rPr lang="en-US" altLang="ko-KR" sz="2000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b="1" ker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endParaRPr lang="en-US" altLang="ko-KR" sz="2000" b="1" kern="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95148" y="6372707"/>
            <a:ext cx="709238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9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인프라 구축 필수 장비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557781"/>
              </p:ext>
            </p:extLst>
          </p:nvPr>
        </p:nvGraphicFramePr>
        <p:xfrm>
          <a:off x="437322" y="1984662"/>
          <a:ext cx="11298803" cy="441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4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구분 </a:t>
                      </a:r>
                      <a:endParaRPr lang="en-US" altLang="ko-KR" sz="24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요구사양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(OS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포함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DELL POWEREDGE R240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메모리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64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기가 이상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하드디스크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테라 이상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(3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년기준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미러링 구성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작업자용</a:t>
                      </a:r>
                      <a:r>
                        <a:rPr lang="ko-KR" altLang="en-US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PC</a:t>
                      </a:r>
                      <a:endParaRPr lang="ko-KR" altLang="en-US" sz="1100" b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사무용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PC ,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모니터 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메모리</a:t>
                      </a:r>
                      <a:r>
                        <a:rPr lang="ko-KR" altLang="en-US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기가 이상 하드디스크 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300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기가 이상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자재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생산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품질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수리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공용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영업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공정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텐션측정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바코드 프린터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대만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TSM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200 DPI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이상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자재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영업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공정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라벨프린터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EPSON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열전사 라벨 프린터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공정매거진전표발행용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레이저프린터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레이저프린터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흑백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롯트카드 발행용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USB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유선바코드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하니웰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1D , 2D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지원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건 타입 스캐너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자재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생산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수리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공용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영업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공정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텐션측정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데이터 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오라클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12c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스탠더드 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TV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인치 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TV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현장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사무실 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모니터링용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PC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WINDOWS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10 OS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STIC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PC 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고정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IP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고정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IP 1 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 확보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전용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IP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외주원격지원용 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1521,3389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현장 무선 네트워크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신호 난청 지역 없을 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가정용 무선 라우터 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PDA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1D,2D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100" b="0" baseline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바코드 스캔기능요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WINDOW CE 5.0</a:t>
                      </a:r>
                      <a:endParaRPr lang="ko-KR" altLang="en-US" sz="1100" b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오삽방지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,PQC,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솔더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+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스퀴즈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무선온습도계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외이파이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RN400</a:t>
                      </a:r>
                      <a:endParaRPr lang="ko-KR" altLang="en-US" sz="1100" b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현장</a:t>
                      </a: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sz="1100" b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창고 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NSNP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설비제어용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r>
                        <a:rPr lang="en-US" altLang="ko-KR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DIO</a:t>
                      </a:r>
                      <a:endParaRPr lang="ko-KR" altLang="en-US" sz="1100" b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리플로우</a:t>
                      </a:r>
                      <a:r>
                        <a:rPr lang="ko-KR" altLang="en-US" sz="11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앞 설치</a:t>
                      </a:r>
                      <a:endParaRPr lang="ko-KR" altLang="en-US" sz="11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7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 </a:t>
            </a:r>
            <a:r>
              <a:rPr lang="ko-KR" altLang="en-US"/>
              <a:t>란</a:t>
            </a:r>
            <a:endParaRPr lang="ko-KR" altLang="en-US" dirty="0"/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234571"/>
              </p:ext>
            </p:extLst>
          </p:nvPr>
        </p:nvGraphicFramePr>
        <p:xfrm>
          <a:off x="581025" y="2185988"/>
          <a:ext cx="11029950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97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모서리가 둥근 직사각형 381"/>
          <p:cNvSpPr/>
          <p:nvPr/>
        </p:nvSpPr>
        <p:spPr>
          <a:xfrm>
            <a:off x="438151" y="1933575"/>
            <a:ext cx="11268074" cy="4800600"/>
          </a:xfrm>
          <a:prstGeom prst="roundRect">
            <a:avLst>
              <a:gd name="adj" fmla="val 3373"/>
            </a:avLst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SMT </a:t>
            </a:r>
            <a:r>
              <a:rPr lang="ko-KR" altLang="en-US"/>
              <a:t>공정용 </a:t>
            </a:r>
            <a:r>
              <a:rPr lang="en-US" altLang="ko-KR" dirty="0"/>
              <a:t>MES </a:t>
            </a:r>
            <a:r>
              <a:rPr lang="ko-KR" altLang="en-US"/>
              <a:t>시스템 구축 후 모습</a:t>
            </a:r>
            <a:endParaRPr lang="ko-KR" altLang="en-US" dirty="0"/>
          </a:p>
        </p:txBody>
      </p:sp>
      <p:sp>
        <p:nvSpPr>
          <p:cNvPr id="198" name="모서리가 둥근 직사각형 197"/>
          <p:cNvSpPr/>
          <p:nvPr/>
        </p:nvSpPr>
        <p:spPr bwMode="auto">
          <a:xfrm>
            <a:off x="2786399" y="2235725"/>
            <a:ext cx="2348052" cy="1001304"/>
          </a:xfrm>
          <a:prstGeom prst="roundRect">
            <a:avLst>
              <a:gd name="adj" fmla="val 8221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9" name="모서리가 둥근 직사각형 198"/>
          <p:cNvSpPr/>
          <p:nvPr/>
        </p:nvSpPr>
        <p:spPr bwMode="auto">
          <a:xfrm>
            <a:off x="7677877" y="4077269"/>
            <a:ext cx="2039313" cy="1228841"/>
          </a:xfrm>
          <a:prstGeom prst="roundRect">
            <a:avLst>
              <a:gd name="adj" fmla="val 8221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0" name="모서리가 둥근 직사각형 199"/>
          <p:cNvSpPr/>
          <p:nvPr/>
        </p:nvSpPr>
        <p:spPr bwMode="auto">
          <a:xfrm>
            <a:off x="3860170" y="4070464"/>
            <a:ext cx="3748739" cy="1228841"/>
          </a:xfrm>
          <a:prstGeom prst="roundRect">
            <a:avLst>
              <a:gd name="adj" fmla="val 8221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1" name="모서리가 둥근 직사각형 200"/>
          <p:cNvSpPr/>
          <p:nvPr/>
        </p:nvSpPr>
        <p:spPr bwMode="auto">
          <a:xfrm>
            <a:off x="1872954" y="4070709"/>
            <a:ext cx="1925278" cy="1228841"/>
          </a:xfrm>
          <a:prstGeom prst="roundRect">
            <a:avLst>
              <a:gd name="adj" fmla="val 8221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2" name="Text Box 6"/>
          <p:cNvSpPr txBox="1">
            <a:spLocks noChangeArrowheads="1"/>
          </p:cNvSpPr>
          <p:nvPr/>
        </p:nvSpPr>
        <p:spPr bwMode="auto">
          <a:xfrm>
            <a:off x="1586495" y="3229765"/>
            <a:ext cx="9096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Ethernet</a:t>
            </a:r>
          </a:p>
        </p:txBody>
      </p:sp>
      <p:sp>
        <p:nvSpPr>
          <p:cNvPr id="203" name="Text Box 32"/>
          <p:cNvSpPr txBox="1">
            <a:spLocks noChangeArrowheads="1"/>
          </p:cNvSpPr>
          <p:nvPr/>
        </p:nvSpPr>
        <p:spPr bwMode="auto">
          <a:xfrm>
            <a:off x="3304522" y="1933913"/>
            <a:ext cx="13118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MES-Server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" name="Picture 96" descr="Untitled-22 cop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40" y="4702287"/>
            <a:ext cx="678254" cy="4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42" descr="smt 라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50" y="4514032"/>
            <a:ext cx="3177295" cy="70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Picture 1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37" y="2277188"/>
            <a:ext cx="71504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" name="Picture 1097" descr="140xiiiiplus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80" y="4167852"/>
            <a:ext cx="327329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" name="직사각형 210"/>
          <p:cNvSpPr/>
          <p:nvPr/>
        </p:nvSpPr>
        <p:spPr bwMode="auto">
          <a:xfrm>
            <a:off x="949643" y="3469527"/>
            <a:ext cx="123216" cy="12303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9347482" y="3462293"/>
            <a:ext cx="123216" cy="12303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13" name="직선 연결선 212"/>
          <p:cNvCxnSpPr>
            <a:stCxn id="211" idx="3"/>
            <a:endCxn id="212" idx="1"/>
          </p:cNvCxnSpPr>
          <p:nvPr/>
        </p:nvCxnSpPr>
        <p:spPr bwMode="auto">
          <a:xfrm flipV="1">
            <a:off x="1072859" y="3523809"/>
            <a:ext cx="8274623" cy="7234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" name="Text Box 465"/>
          <p:cNvSpPr txBox="1">
            <a:spLocks noChangeArrowheads="1"/>
          </p:cNvSpPr>
          <p:nvPr/>
        </p:nvSpPr>
        <p:spPr bwMode="auto">
          <a:xfrm>
            <a:off x="6845124" y="2340471"/>
            <a:ext cx="998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생산현황 조회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6" name="Text Box 466"/>
          <p:cNvSpPr txBox="1">
            <a:spLocks noChangeArrowheads="1"/>
          </p:cNvSpPr>
          <p:nvPr/>
        </p:nvSpPr>
        <p:spPr bwMode="auto">
          <a:xfrm>
            <a:off x="10144193" y="2309693"/>
            <a:ext cx="14734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생산현황</a:t>
            </a:r>
          </a:p>
          <a:p>
            <a:pPr algn="ctr" eaLnBrk="1" hangingPunct="1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모니터링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sz="1000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(Stick PC, LCD TV)</a:t>
            </a:r>
          </a:p>
        </p:txBody>
      </p:sp>
      <p:sp>
        <p:nvSpPr>
          <p:cNvPr id="217" name="Text Box 467"/>
          <p:cNvSpPr txBox="1">
            <a:spLocks noChangeArrowheads="1"/>
          </p:cNvSpPr>
          <p:nvPr/>
        </p:nvSpPr>
        <p:spPr bwMode="auto">
          <a:xfrm>
            <a:off x="5289926" y="2211352"/>
            <a:ext cx="1564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생산준비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생산계획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작업지시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cxnSp>
        <p:nvCxnSpPr>
          <p:cNvPr id="218" name="직선 연결선 217"/>
          <p:cNvCxnSpPr>
            <a:endCxn id="383" idx="2"/>
          </p:cNvCxnSpPr>
          <p:nvPr/>
        </p:nvCxnSpPr>
        <p:spPr bwMode="auto">
          <a:xfrm flipV="1">
            <a:off x="1124970" y="2941698"/>
            <a:ext cx="0" cy="589344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Text Box 31"/>
          <p:cNvSpPr txBox="1">
            <a:spLocks noChangeArrowheads="1"/>
          </p:cNvSpPr>
          <p:nvPr/>
        </p:nvSpPr>
        <p:spPr bwMode="auto">
          <a:xfrm>
            <a:off x="4069698" y="5345557"/>
            <a:ext cx="33358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SMD/IMD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생산라인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공정흐름제어 </a:t>
            </a:r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NSNP, PC, Hand</a:t>
            </a:r>
            <a:r>
              <a:rPr lang="ko-KR" altLang="en-US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Scanner,  PDA)</a:t>
            </a:r>
            <a:endParaRPr lang="ko-KR" altLang="en-US" b="1" dirty="0">
              <a:solidFill>
                <a:srgbClr val="0033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0" name="직선 연결선 219"/>
          <p:cNvCxnSpPr>
            <a:endCxn id="201" idx="0"/>
          </p:cNvCxnSpPr>
          <p:nvPr/>
        </p:nvCxnSpPr>
        <p:spPr bwMode="auto">
          <a:xfrm>
            <a:off x="2827887" y="3527426"/>
            <a:ext cx="7706" cy="54328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직선 연결선 220"/>
          <p:cNvCxnSpPr/>
          <p:nvPr/>
        </p:nvCxnSpPr>
        <p:spPr bwMode="auto">
          <a:xfrm>
            <a:off x="6193592" y="2798277"/>
            <a:ext cx="3477" cy="74251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직선 연결선 222"/>
          <p:cNvCxnSpPr/>
          <p:nvPr/>
        </p:nvCxnSpPr>
        <p:spPr bwMode="auto">
          <a:xfrm>
            <a:off x="7380010" y="2808074"/>
            <a:ext cx="3477" cy="74251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5" name="Group 468"/>
          <p:cNvGrpSpPr>
            <a:grpSpLocks/>
          </p:cNvGrpSpPr>
          <p:nvPr/>
        </p:nvGrpSpPr>
        <p:grpSpPr bwMode="auto">
          <a:xfrm>
            <a:off x="8906128" y="3178455"/>
            <a:ext cx="709649" cy="633413"/>
            <a:chOff x="2722" y="3481"/>
            <a:chExt cx="428" cy="399"/>
          </a:xfrm>
        </p:grpSpPr>
        <p:sp>
          <p:nvSpPr>
            <p:cNvPr id="346" name="Oval 469"/>
            <p:cNvSpPr>
              <a:spLocks noChangeArrowheads="1"/>
            </p:cNvSpPr>
            <p:nvPr/>
          </p:nvSpPr>
          <p:spPr bwMode="auto">
            <a:xfrm>
              <a:off x="2722" y="3481"/>
              <a:ext cx="428" cy="399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EAEAEA"/>
              </a:solidFill>
              <a:round/>
              <a:headEnd/>
              <a:tailEnd/>
            </a:ln>
            <a:effectLst>
              <a:prstShdw prst="shdw17" dist="17961" dir="2700000">
                <a:srgbClr val="8C8C8C"/>
              </a:prst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47" name="Group 470"/>
            <p:cNvGrpSpPr>
              <a:grpSpLocks/>
            </p:cNvGrpSpPr>
            <p:nvPr/>
          </p:nvGrpSpPr>
          <p:grpSpPr bwMode="auto">
            <a:xfrm>
              <a:off x="2787" y="3531"/>
              <a:ext cx="343" cy="270"/>
              <a:chOff x="3213" y="3022"/>
              <a:chExt cx="486" cy="408"/>
            </a:xfrm>
          </p:grpSpPr>
          <p:pic>
            <p:nvPicPr>
              <p:cNvPr id="348" name="Picture 471" descr="BD07073_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8" y="3089"/>
                <a:ext cx="401" cy="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" name="Picture 472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3" y="3022"/>
                <a:ext cx="227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0" name="Picture 473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" y="3273"/>
                <a:ext cx="182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52" name="Text Box 467"/>
          <p:cNvSpPr txBox="1">
            <a:spLocks noChangeArrowheads="1"/>
          </p:cNvSpPr>
          <p:nvPr/>
        </p:nvSpPr>
        <p:spPr bwMode="auto">
          <a:xfrm>
            <a:off x="1428181" y="2563315"/>
            <a:ext cx="571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Wi-Fi</a:t>
            </a:r>
          </a:p>
        </p:txBody>
      </p:sp>
      <p:sp>
        <p:nvSpPr>
          <p:cNvPr id="353" name="Text Box 31"/>
          <p:cNvSpPr txBox="1">
            <a:spLocks noChangeArrowheads="1"/>
          </p:cNvSpPr>
          <p:nvPr/>
        </p:nvSpPr>
        <p:spPr bwMode="auto">
          <a:xfrm>
            <a:off x="1654203" y="5306870"/>
            <a:ext cx="2269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라벨발행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자재입출고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(PC, </a:t>
            </a:r>
            <a:r>
              <a:rPr lang="ko-KR" altLang="en-US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라벨프린트</a:t>
            </a:r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, PDA)</a:t>
            </a:r>
            <a:endParaRPr lang="ko-KR" altLang="en-US" b="1" dirty="0">
              <a:solidFill>
                <a:srgbClr val="0033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4" name="Text Box 31"/>
          <p:cNvSpPr txBox="1">
            <a:spLocks noChangeArrowheads="1"/>
          </p:cNvSpPr>
          <p:nvPr/>
        </p:nvSpPr>
        <p:spPr bwMode="auto">
          <a:xfrm>
            <a:off x="7617198" y="5374488"/>
            <a:ext cx="2158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Narrow" pitchFamily="34" charset="0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솔더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마스크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부자재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치공구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 (PC, Hand</a:t>
            </a:r>
            <a:r>
              <a:rPr lang="ko-KR" altLang="en-US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</a:rPr>
              <a:t>Scanner,  PDA)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5" name="직선 연결선 354"/>
          <p:cNvCxnSpPr>
            <a:endCxn id="200" idx="0"/>
          </p:cNvCxnSpPr>
          <p:nvPr/>
        </p:nvCxnSpPr>
        <p:spPr bwMode="auto">
          <a:xfrm>
            <a:off x="5734539" y="3534688"/>
            <a:ext cx="0" cy="535776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6" name="직선 연결선 355"/>
          <p:cNvCxnSpPr/>
          <p:nvPr/>
        </p:nvCxnSpPr>
        <p:spPr bwMode="auto">
          <a:xfrm>
            <a:off x="8132016" y="3511385"/>
            <a:ext cx="0" cy="542581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7" name="Picture 3" descr="C:\Users\Administrator.hyunjoo-PC\AppData\Local\Microsoft\Windows\Temporary Internet Files\Content.IE5\7EZEHZ5S\MC90043157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40900" y="5979259"/>
            <a:ext cx="553023" cy="6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9" name="Picture 1097" descr="140xiiiiplus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90" y="6093891"/>
            <a:ext cx="381721" cy="46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0" name="Text Box 465"/>
          <p:cNvSpPr txBox="1">
            <a:spLocks noChangeArrowheads="1"/>
          </p:cNvSpPr>
          <p:nvPr/>
        </p:nvSpPr>
        <p:spPr bwMode="auto">
          <a:xfrm>
            <a:off x="2642078" y="6215703"/>
            <a:ext cx="4792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PC</a:t>
            </a:r>
          </a:p>
        </p:txBody>
      </p:sp>
      <p:sp>
        <p:nvSpPr>
          <p:cNvPr id="361" name="Text Box 465"/>
          <p:cNvSpPr txBox="1">
            <a:spLocks noChangeArrowheads="1"/>
          </p:cNvSpPr>
          <p:nvPr/>
        </p:nvSpPr>
        <p:spPr bwMode="auto">
          <a:xfrm>
            <a:off x="3486435" y="6238339"/>
            <a:ext cx="12194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바코드 프린트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2" name="Text Box 465"/>
          <p:cNvSpPr txBox="1">
            <a:spLocks noChangeArrowheads="1"/>
          </p:cNvSpPr>
          <p:nvPr/>
        </p:nvSpPr>
        <p:spPr bwMode="auto">
          <a:xfrm>
            <a:off x="4864931" y="6215823"/>
            <a:ext cx="597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PDA</a:t>
            </a:r>
          </a:p>
        </p:txBody>
      </p:sp>
      <p:sp>
        <p:nvSpPr>
          <p:cNvPr id="364" name="Text Box 465"/>
          <p:cNvSpPr txBox="1">
            <a:spLocks noChangeArrowheads="1"/>
          </p:cNvSpPr>
          <p:nvPr/>
        </p:nvSpPr>
        <p:spPr bwMode="auto">
          <a:xfrm>
            <a:off x="5798241" y="6215823"/>
            <a:ext cx="11160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Hand Scanner</a:t>
            </a:r>
          </a:p>
        </p:txBody>
      </p:sp>
      <p:sp>
        <p:nvSpPr>
          <p:cNvPr id="365" name="Text Box 465"/>
          <p:cNvSpPr txBox="1">
            <a:spLocks noChangeArrowheads="1"/>
          </p:cNvSpPr>
          <p:nvPr/>
        </p:nvSpPr>
        <p:spPr bwMode="auto">
          <a:xfrm>
            <a:off x="7627031" y="6228447"/>
            <a:ext cx="8547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현황판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TV</a:t>
            </a:r>
          </a:p>
        </p:txBody>
      </p:sp>
      <p:sp>
        <p:nvSpPr>
          <p:cNvPr id="368" name="Text Box 467"/>
          <p:cNvSpPr txBox="1">
            <a:spLocks noChangeArrowheads="1"/>
          </p:cNvSpPr>
          <p:nvPr/>
        </p:nvSpPr>
        <p:spPr bwMode="auto">
          <a:xfrm>
            <a:off x="2680124" y="2363612"/>
            <a:ext cx="11015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Windows NT</a:t>
            </a:r>
          </a:p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IIS</a:t>
            </a:r>
          </a:p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FTP</a:t>
            </a:r>
          </a:p>
          <a:p>
            <a:pPr algn="ctr"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Oracle DB</a:t>
            </a:r>
            <a:endParaRPr lang="en-US" altLang="ko-KR" sz="1000" b="1" dirty="0">
              <a:solidFill>
                <a:srgbClr val="0033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48" y="4200922"/>
            <a:ext cx="266683" cy="33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0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61" y="4226349"/>
            <a:ext cx="266683" cy="33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1" name="Picture 3" descr="C:\Users\Administrator.hyunjoo-PC\AppData\Local\Microsoft\Windows\Temporary Internet Files\Content.IE5\7EZEHZ5S\MC90043157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41225" y="4176065"/>
            <a:ext cx="451340" cy="50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2" name="Shape 166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47886" y="2963011"/>
            <a:ext cx="1337097" cy="85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30" y="4103763"/>
            <a:ext cx="375108" cy="45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917" l="0" r="10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06" y="5979259"/>
            <a:ext cx="566786" cy="59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" name="Text Box 465"/>
          <p:cNvSpPr txBox="1">
            <a:spLocks noChangeArrowheads="1"/>
          </p:cNvSpPr>
          <p:nvPr/>
        </p:nvSpPr>
        <p:spPr bwMode="auto">
          <a:xfrm>
            <a:off x="9096643" y="6181183"/>
            <a:ext cx="7006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NSNP</a:t>
            </a:r>
          </a:p>
        </p:txBody>
      </p:sp>
      <p:pic>
        <p:nvPicPr>
          <p:cNvPr id="379" name="Picture 1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81" b="98810" l="1695" r="949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49" y="4185090"/>
            <a:ext cx="398505" cy="42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_x129377952" descr="EMB000041480f0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19" y="4807793"/>
            <a:ext cx="523345" cy="4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4811806"/>
            <a:ext cx="747025" cy="4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그림 38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8" y="2368515"/>
            <a:ext cx="573183" cy="573183"/>
          </a:xfrm>
          <a:prstGeom prst="rect">
            <a:avLst/>
          </a:prstGeom>
        </p:spPr>
      </p:pic>
      <p:pic>
        <p:nvPicPr>
          <p:cNvPr id="384" name="그림 38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80" y="5979259"/>
            <a:ext cx="601813" cy="601813"/>
          </a:xfrm>
          <a:prstGeom prst="rect">
            <a:avLst/>
          </a:prstGeom>
        </p:spPr>
      </p:pic>
      <p:pic>
        <p:nvPicPr>
          <p:cNvPr id="386" name="그림 38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19" y="4157384"/>
            <a:ext cx="513792" cy="513792"/>
          </a:xfrm>
          <a:prstGeom prst="rect">
            <a:avLst/>
          </a:prstGeom>
        </p:spPr>
      </p:pic>
      <p:pic>
        <p:nvPicPr>
          <p:cNvPr id="387" name="그림 38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83" y="4136955"/>
            <a:ext cx="468920" cy="468920"/>
          </a:xfrm>
          <a:prstGeom prst="rect">
            <a:avLst/>
          </a:prstGeom>
        </p:spPr>
      </p:pic>
      <p:pic>
        <p:nvPicPr>
          <p:cNvPr id="392" name="그림 39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52306" y="4140985"/>
            <a:ext cx="1332677" cy="841268"/>
          </a:xfrm>
          <a:prstGeom prst="rect">
            <a:avLst/>
          </a:prstGeom>
        </p:spPr>
      </p:pic>
      <p:pic>
        <p:nvPicPr>
          <p:cNvPr id="393" name="Picture 6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157" y="5306151"/>
            <a:ext cx="1354243" cy="75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" name="오각형 394"/>
          <p:cNvSpPr/>
          <p:nvPr/>
        </p:nvSpPr>
        <p:spPr>
          <a:xfrm>
            <a:off x="741873" y="6065385"/>
            <a:ext cx="978408" cy="470661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생산현장 </a:t>
            </a:r>
            <a:endParaRPr lang="en-US" altLang="ko-KR" sz="9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자동화 도구</a:t>
            </a:r>
            <a:endParaRPr lang="en-US" altLang="ko-KR" sz="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6" name="Picture 1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81" b="98810" l="1695" r="949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84" y="6089202"/>
            <a:ext cx="398505" cy="5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그림 39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74" y="6114646"/>
            <a:ext cx="658497" cy="493605"/>
          </a:xfrm>
          <a:prstGeom prst="rect">
            <a:avLst/>
          </a:prstGeom>
        </p:spPr>
      </p:pic>
      <p:sp>
        <p:nvSpPr>
          <p:cNvPr id="398" name="오른쪽 화살표 397"/>
          <p:cNvSpPr/>
          <p:nvPr/>
        </p:nvSpPr>
        <p:spPr>
          <a:xfrm>
            <a:off x="9818866" y="3921203"/>
            <a:ext cx="348905" cy="1317276"/>
          </a:xfrm>
          <a:prstGeom prst="rightArrow">
            <a:avLst>
              <a:gd name="adj1" fmla="val 50000"/>
              <a:gd name="adj2" fmla="val 6428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0" name="그림 39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78" y="2591853"/>
            <a:ext cx="566810" cy="566810"/>
          </a:xfrm>
          <a:prstGeom prst="rect">
            <a:avLst/>
          </a:prstGeom>
        </p:spPr>
      </p:pic>
      <p:cxnSp>
        <p:nvCxnSpPr>
          <p:cNvPr id="406" name="직선 연결선 405"/>
          <p:cNvCxnSpPr/>
          <p:nvPr/>
        </p:nvCxnSpPr>
        <p:spPr bwMode="auto">
          <a:xfrm>
            <a:off x="4097784" y="3229692"/>
            <a:ext cx="221" cy="311095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44" y="4224985"/>
            <a:ext cx="295712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59" y="6161385"/>
            <a:ext cx="295712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Text Box 465"/>
          <p:cNvSpPr txBox="1">
            <a:spLocks noChangeArrowheads="1"/>
          </p:cNvSpPr>
          <p:nvPr/>
        </p:nvSpPr>
        <p:spPr bwMode="auto">
          <a:xfrm>
            <a:off x="10180294" y="6211958"/>
            <a:ext cx="9044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온습도센서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5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922" y="4227521"/>
            <a:ext cx="295712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076" y="2277188"/>
            <a:ext cx="658497" cy="493605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3" y="2556850"/>
            <a:ext cx="601813" cy="601813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75" y="2545726"/>
            <a:ext cx="601813" cy="601813"/>
          </a:xfrm>
          <a:prstGeom prst="rect">
            <a:avLst/>
          </a:prstGeom>
        </p:spPr>
      </p:pic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944" y="4163802"/>
            <a:ext cx="295712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타원 213"/>
          <p:cNvSpPr/>
          <p:nvPr/>
        </p:nvSpPr>
        <p:spPr>
          <a:xfrm>
            <a:off x="3013984" y="4663326"/>
            <a:ext cx="514075" cy="522740"/>
          </a:xfrm>
          <a:prstGeom prst="ellipse">
            <a:avLst/>
          </a:prstGeom>
          <a:blipFill rotWithShape="1">
            <a:blip r:embed="rId2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042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설비인터페이스 </a:t>
            </a:r>
            <a:r>
              <a:rPr lang="en-US" altLang="ko-KR" dirty="0"/>
              <a:t>/ NSNP</a:t>
            </a:r>
            <a:endParaRPr lang="ko-KR" altLang="en-US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29090831"/>
              </p:ext>
            </p:extLst>
          </p:nvPr>
        </p:nvGraphicFramePr>
        <p:xfrm>
          <a:off x="5571241" y="2064470"/>
          <a:ext cx="6143952" cy="387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4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ko-KR" dirty="0"/>
              <a:t>NSNP </a:t>
            </a:r>
            <a:r>
              <a:rPr lang="ko-KR" altLang="en-US"/>
              <a:t>설치 </a:t>
            </a:r>
            <a:endParaRPr lang="ko-KR" altLang="en-US" dirty="0"/>
          </a:p>
        </p:txBody>
      </p:sp>
      <p:pic>
        <p:nvPicPr>
          <p:cNvPr id="3" name="Shape 90" descr="C:\Users\hsyou_000\AppData\Local\Microsoft\Windows\INetCache\IE\9FTNIK82\computer-159608_640[1]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6383" y="3560953"/>
            <a:ext cx="1147481" cy="107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92" descr="smt 라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128" y="2192607"/>
            <a:ext cx="6101581" cy="978867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hape 93"/>
          <p:cNvSpPr/>
          <p:nvPr/>
        </p:nvSpPr>
        <p:spPr>
          <a:xfrm>
            <a:off x="1262736" y="3250005"/>
            <a:ext cx="1593169" cy="707034"/>
          </a:xfrm>
          <a:prstGeom prst="wedgeRoundRectCallout">
            <a:avLst>
              <a:gd name="adj1" fmla="val 11145"/>
              <a:gd name="adj2" fmla="val -102282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1)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동작감시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 -서버로 로그 전송</a:t>
            </a:r>
            <a:endParaRPr sz="11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Shape 94"/>
          <p:cNvSpPr txBox="1"/>
          <p:nvPr/>
        </p:nvSpPr>
        <p:spPr>
          <a:xfrm>
            <a:off x="4875707" y="4658396"/>
            <a:ext cx="1382883" cy="42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MES 서</a:t>
            </a:r>
            <a:r>
              <a:rPr lang="ko-KR" altLang="en-US" sz="16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버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hape 95"/>
          <p:cNvSpPr/>
          <p:nvPr/>
        </p:nvSpPr>
        <p:spPr>
          <a:xfrm>
            <a:off x="4159613" y="3648471"/>
            <a:ext cx="1516815" cy="864096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3) 서버-NSNP 조건판단 (정지/해제)</a:t>
            </a:r>
            <a:endParaRPr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9" name="Shape 98"/>
          <p:cNvSpPr txBox="1"/>
          <p:nvPr/>
        </p:nvSpPr>
        <p:spPr>
          <a:xfrm>
            <a:off x="7155904" y="2375864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NSNP</a:t>
            </a:r>
            <a:endParaRPr sz="100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10" name="Shape 99"/>
          <p:cNvCxnSpPr>
            <a:stCxn id="3" idx="3"/>
            <a:endCxn id="21" idx="2"/>
          </p:cNvCxnSpPr>
          <p:nvPr/>
        </p:nvCxnSpPr>
        <p:spPr>
          <a:xfrm flipV="1">
            <a:off x="6943864" y="2883434"/>
            <a:ext cx="818017" cy="1216297"/>
          </a:xfrm>
          <a:prstGeom prst="bentConnector2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" name="Shape 103"/>
          <p:cNvCxnSpPr>
            <a:stCxn id="21" idx="1"/>
            <a:endCxn id="4" idx="0"/>
          </p:cNvCxnSpPr>
          <p:nvPr/>
        </p:nvCxnSpPr>
        <p:spPr>
          <a:xfrm rot="10800000">
            <a:off x="3221920" y="2192608"/>
            <a:ext cx="4057401" cy="101815"/>
          </a:xfrm>
          <a:prstGeom prst="bentConnector4">
            <a:avLst>
              <a:gd name="adj1" fmla="val 12405"/>
              <a:gd name="adj2" fmla="val 324525"/>
            </a:avLst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" name="Shape 104"/>
          <p:cNvCxnSpPr>
            <a:stCxn id="5" idx="3"/>
            <a:endCxn id="7" idx="1"/>
          </p:cNvCxnSpPr>
          <p:nvPr/>
        </p:nvCxnSpPr>
        <p:spPr>
          <a:xfrm>
            <a:off x="2855905" y="3603522"/>
            <a:ext cx="1303708" cy="476997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" name="Shape 106"/>
          <p:cNvSpPr/>
          <p:nvPr/>
        </p:nvSpPr>
        <p:spPr>
          <a:xfrm>
            <a:off x="4018902" y="3362953"/>
            <a:ext cx="2915343" cy="161894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cxnSp>
        <p:nvCxnSpPr>
          <p:cNvPr id="17" name="Shape 107"/>
          <p:cNvCxnSpPr>
            <a:stCxn id="22" idx="0"/>
            <a:endCxn id="7" idx="1"/>
          </p:cNvCxnSpPr>
          <p:nvPr/>
        </p:nvCxnSpPr>
        <p:spPr>
          <a:xfrm rot="5400000" flipH="1" flipV="1">
            <a:off x="2315761" y="3104981"/>
            <a:ext cx="868314" cy="2819390"/>
          </a:xfrm>
          <a:prstGeom prst="bentConnector2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" name="Shape 108"/>
          <p:cNvCxnSpPr>
            <a:stCxn id="22" idx="3"/>
            <a:endCxn id="7" idx="2"/>
          </p:cNvCxnSpPr>
          <p:nvPr/>
        </p:nvCxnSpPr>
        <p:spPr>
          <a:xfrm flipV="1">
            <a:off x="1551708" y="4512567"/>
            <a:ext cx="3366313" cy="724397"/>
          </a:xfrm>
          <a:prstGeom prst="bentConnector2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" name="Shape 91"/>
          <p:cNvSpPr txBox="1">
            <a:spLocks/>
          </p:cNvSpPr>
          <p:nvPr/>
        </p:nvSpPr>
        <p:spPr>
          <a:xfrm>
            <a:off x="435126" y="459926"/>
            <a:ext cx="8284669" cy="808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HY견고딕" pitchFamily="18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HY견고딕" pitchFamily="18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HY견고딕" pitchFamily="18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HY견고딕" pitchFamily="18" charset="-127"/>
              </a:defRPr>
            </a:lvl5pPr>
            <a:lvl6pPr marL="456524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6pPr>
            <a:lvl7pPr marL="913049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7pPr>
            <a:lvl8pPr marL="1369572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8pPr>
            <a:lvl9pPr marL="18261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9pPr>
          </a:lstStyle>
          <a:p>
            <a:pPr latinLnBrk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altLang="en-US" sz="1800" kern="0" dirty="0">
                <a:solidFill>
                  <a:schemeClr val="dk1"/>
                </a:solidFill>
                <a:cs typeface="Arial"/>
                <a:sym typeface="Arial"/>
              </a:rPr>
              <a:t>설비로그 또는 </a:t>
            </a:r>
            <a:r>
              <a:rPr lang="en-US" altLang="ko-KR" sz="1800" kern="0" dirty="0">
                <a:solidFill>
                  <a:schemeClr val="dk1"/>
                </a:solidFill>
                <a:cs typeface="Arial"/>
                <a:sym typeface="Arial"/>
              </a:rPr>
              <a:t>PDA </a:t>
            </a:r>
            <a:r>
              <a:rPr lang="ko-KR" altLang="en-US" sz="1800" kern="0">
                <a:solidFill>
                  <a:schemeClr val="dk1"/>
                </a:solidFill>
                <a:cs typeface="Arial"/>
                <a:sym typeface="Arial"/>
              </a:rPr>
              <a:t>스캔내역을 분석하여 인터락 조건에 위배 될경우 </a:t>
            </a:r>
            <a:r>
              <a:rPr lang="en-US" altLang="ko-KR" sz="1800" kern="0" dirty="0">
                <a:solidFill>
                  <a:schemeClr val="dk1"/>
                </a:solidFill>
                <a:cs typeface="Arial"/>
                <a:sym typeface="Arial"/>
              </a:rPr>
              <a:t>NSNP </a:t>
            </a:r>
            <a:r>
              <a:rPr lang="ko-KR" altLang="en-US" sz="1800" kern="0">
                <a:solidFill>
                  <a:schemeClr val="dk1"/>
                </a:solidFill>
                <a:cs typeface="Arial"/>
                <a:sym typeface="Arial"/>
              </a:rPr>
              <a:t>동작시켜 라인을 정지한다</a:t>
            </a:r>
            <a:endParaRPr lang="ko-KR" altLang="en-US" sz="1800" kern="0" dirty="0">
              <a:solidFill>
                <a:schemeClr val="dk1"/>
              </a:solidFill>
              <a:cs typeface="Arial"/>
              <a:sym typeface="Arial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20" y="1705410"/>
            <a:ext cx="965121" cy="117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70" descr="Rotation of CAM01290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5901" r="2013"/>
          <a:stretch>
            <a:fillRect/>
          </a:stretch>
        </p:blipFill>
        <p:spPr bwMode="auto">
          <a:xfrm>
            <a:off x="1128738" y="4948833"/>
            <a:ext cx="42297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Shape 102"/>
          <p:cNvSpPr txBox="1"/>
          <p:nvPr/>
        </p:nvSpPr>
        <p:spPr>
          <a:xfrm>
            <a:off x="1128738" y="5257919"/>
            <a:ext cx="14721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&lt; 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PDA&gt;</a:t>
            </a:r>
            <a:endParaRPr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4" name="Shape 94"/>
          <p:cNvSpPr txBox="1"/>
          <p:nvPr/>
        </p:nvSpPr>
        <p:spPr>
          <a:xfrm>
            <a:off x="7603296" y="1981016"/>
            <a:ext cx="883618" cy="42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NSNP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Shape 93"/>
          <p:cNvSpPr/>
          <p:nvPr/>
        </p:nvSpPr>
        <p:spPr>
          <a:xfrm>
            <a:off x="1804490" y="4260629"/>
            <a:ext cx="2016224" cy="707034"/>
          </a:xfrm>
          <a:prstGeom prst="wedgeRoundRectCallout">
            <a:avLst>
              <a:gd name="adj1" fmla="val -62260"/>
              <a:gd name="adj2" fmla="val 52380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lvl="0"/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2) </a:t>
            </a:r>
            <a:r>
              <a:rPr lang="ko-KR" altLang="en-US" sz="1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오삽체크 및  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Pool Froof </a:t>
            </a:r>
            <a:r>
              <a:rPr lang="ko-KR" altLang="en-US" sz="1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</a:p>
          <a:p>
            <a:pPr lvl="0"/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 NG </a:t>
            </a:r>
            <a:r>
              <a:rPr lang="ko-KR" altLang="en-US" sz="11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발생시 이력 전송</a:t>
            </a:r>
            <a:endParaRPr lang="ko-KR" altLang="en-US"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41" name="Shape 93"/>
          <p:cNvSpPr/>
          <p:nvPr/>
        </p:nvSpPr>
        <p:spPr>
          <a:xfrm>
            <a:off x="6793608" y="5029494"/>
            <a:ext cx="1619376" cy="707034"/>
          </a:xfrm>
          <a:prstGeom prst="wedgeRoundRectCallout">
            <a:avLst>
              <a:gd name="adj1" fmla="val -17376"/>
              <a:gd name="adj2" fmla="val -178278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>
              <a:buAutoNum type="arabicParenR" startAt="4"/>
            </a:pP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라인정지 또는 </a:t>
            </a:r>
          </a:p>
          <a:p>
            <a:pPr lvl="0"/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    해제 명령전송</a:t>
            </a:r>
          </a:p>
        </p:txBody>
      </p:sp>
      <p:sp>
        <p:nvSpPr>
          <p:cNvPr id="42" name="Shape 93"/>
          <p:cNvSpPr/>
          <p:nvPr/>
        </p:nvSpPr>
        <p:spPr>
          <a:xfrm>
            <a:off x="1427396" y="1491446"/>
            <a:ext cx="1213547" cy="707034"/>
          </a:xfrm>
          <a:prstGeom prst="wedgeRoundRectCallout">
            <a:avLst>
              <a:gd name="adj1" fmla="val 93508"/>
              <a:gd name="adj2" fmla="val 72378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5) 라인정지 </a:t>
            </a:r>
          </a:p>
          <a:p>
            <a:pPr lvl="0"/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6) 라인가동</a:t>
            </a:r>
            <a:endParaRPr lang="ko-KR" altLang="en-US"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7896" y="2001128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1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I/F </a:t>
            </a:r>
            <a:r>
              <a:rPr lang="ko-KR" altLang="en-US" sz="1400" b="1" i="1">
                <a:latin typeface="맑은 고딕" panose="020B0503020000020004" pitchFamily="50" charset="-127"/>
                <a:ea typeface="맑은 고딕" panose="020B0503020000020004" pitchFamily="50" charset="-127"/>
              </a:rPr>
              <a:t>선 통제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20889" y="5858799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4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라인에 설치 운영</a:t>
            </a:r>
          </a:p>
        </p:txBody>
      </p:sp>
    </p:spTree>
    <p:extLst>
      <p:ext uri="{BB962C8B-B14F-4D97-AF65-F5344CB8AC3E}">
        <p14:creationId xmlns:p14="http://schemas.microsoft.com/office/powerpoint/2010/main" val="37548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에스티에스 레이저 마킹(STS LASER MARKING) 대형PCB 대응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1" y="1205997"/>
            <a:ext cx="673581" cy="1011359"/>
          </a:xfrm>
          <a:prstGeom prst="rect">
            <a:avLst/>
          </a:prstGeom>
          <a:ln>
            <a:noFill/>
          </a:ln>
          <a:effectLst>
            <a:reflection blurRad="6350" stA="30000" endPos="31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b="1" dirty="0"/>
              <a:t>설비</a:t>
            </a:r>
            <a:r>
              <a:rPr lang="en-US" altLang="ko-KR" b="1" dirty="0"/>
              <a:t> </a:t>
            </a:r>
            <a:r>
              <a:rPr lang="ko-KR" altLang="en-US" b="1"/>
              <a:t>및 검사로그 수집과 처리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8" y="3915757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8" y="2999899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52" y="4625791"/>
            <a:ext cx="6318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53116" r="11288"/>
          <a:stretch/>
        </p:blipFill>
        <p:spPr>
          <a:xfrm>
            <a:off x="4620890" y="943435"/>
            <a:ext cx="2090909" cy="1812888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50886"/>
          <a:stretch/>
        </p:blipFill>
        <p:spPr>
          <a:xfrm>
            <a:off x="956508" y="962945"/>
            <a:ext cx="3638660" cy="1812888"/>
          </a:xfrm>
          <a:prstGeom prst="rect">
            <a:avLst/>
          </a:prstGeom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48664" r="43056"/>
          <a:stretch/>
        </p:blipFill>
        <p:spPr>
          <a:xfrm>
            <a:off x="6753685" y="922743"/>
            <a:ext cx="604095" cy="1812888"/>
          </a:xfrm>
          <a:prstGeom prst="rect">
            <a:avLst/>
          </a:prstGeom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88976" t="122" r="-99" b="-122"/>
          <a:stretch/>
        </p:blipFill>
        <p:spPr>
          <a:xfrm>
            <a:off x="7413416" y="943435"/>
            <a:ext cx="824048" cy="1812888"/>
          </a:xfrm>
          <a:prstGeom prst="rect">
            <a:avLst/>
          </a:prstGeom>
          <a:ln>
            <a:noFill/>
          </a:ln>
        </p:spPr>
      </p:pic>
      <p:sp>
        <p:nvSpPr>
          <p:cNvPr id="21" name="타원 20"/>
          <p:cNvSpPr/>
          <p:nvPr/>
        </p:nvSpPr>
        <p:spPr bwMode="auto">
          <a:xfrm>
            <a:off x="406629" y="2533807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MK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4922840" y="2503345"/>
            <a:ext cx="883884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REFLOW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6771610" y="2510132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ICT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7802008" y="2510376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AOI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14" y="2988618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05" y="3000972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46" y="3004274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92" y="3924722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935" y="3915757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84" y="3915757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>
            <a:stCxn id="6" idx="2"/>
            <a:endCxn id="5" idx="0"/>
          </p:cNvCxnSpPr>
          <p:nvPr/>
        </p:nvCxnSpPr>
        <p:spPr bwMode="auto">
          <a:xfrm>
            <a:off x="634606" y="3245549"/>
            <a:ext cx="4648" cy="67020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 bwMode="auto">
          <a:xfrm>
            <a:off x="2202632" y="3234268"/>
            <a:ext cx="7136" cy="690454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/>
          <p:cNvCxnSpPr>
            <a:stCxn id="26" idx="2"/>
            <a:endCxn id="29" idx="0"/>
          </p:cNvCxnSpPr>
          <p:nvPr/>
        </p:nvCxnSpPr>
        <p:spPr bwMode="auto">
          <a:xfrm>
            <a:off x="6952823" y="3246622"/>
            <a:ext cx="1188" cy="66913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직선 화살표 연결선 33"/>
          <p:cNvCxnSpPr>
            <a:stCxn id="27" idx="2"/>
            <a:endCxn id="30" idx="0"/>
          </p:cNvCxnSpPr>
          <p:nvPr/>
        </p:nvCxnSpPr>
        <p:spPr bwMode="auto">
          <a:xfrm flipH="1">
            <a:off x="8033860" y="3249924"/>
            <a:ext cx="12704" cy="66583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꺾인 연결선 34"/>
          <p:cNvCxnSpPr>
            <a:stCxn id="5" idx="2"/>
            <a:endCxn id="7" idx="1"/>
          </p:cNvCxnSpPr>
          <p:nvPr/>
        </p:nvCxnSpPr>
        <p:spPr bwMode="auto">
          <a:xfrm rot="16200000" flipH="1">
            <a:off x="1991581" y="3065595"/>
            <a:ext cx="680944" cy="3385598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꺾인 연결선 35"/>
          <p:cNvCxnSpPr>
            <a:stCxn id="28" idx="2"/>
            <a:endCxn id="7" idx="1"/>
          </p:cNvCxnSpPr>
          <p:nvPr/>
        </p:nvCxnSpPr>
        <p:spPr bwMode="auto">
          <a:xfrm rot="16200000" flipH="1">
            <a:off x="2781321" y="3855334"/>
            <a:ext cx="671979" cy="1815084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꺾인 연결선 36"/>
          <p:cNvCxnSpPr>
            <a:stCxn id="29" idx="2"/>
            <a:endCxn id="7" idx="3"/>
          </p:cNvCxnSpPr>
          <p:nvPr/>
        </p:nvCxnSpPr>
        <p:spPr bwMode="auto">
          <a:xfrm rot="5400000">
            <a:off x="5464872" y="3609727"/>
            <a:ext cx="680944" cy="2297334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꺾인 연결선 37"/>
          <p:cNvCxnSpPr>
            <a:stCxn id="30" idx="2"/>
            <a:endCxn id="7" idx="3"/>
          </p:cNvCxnSpPr>
          <p:nvPr/>
        </p:nvCxnSpPr>
        <p:spPr bwMode="auto">
          <a:xfrm rot="5400000">
            <a:off x="6004797" y="3069803"/>
            <a:ext cx="680944" cy="3377183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304224" y="3433680"/>
            <a:ext cx="72327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마킹이력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31633" y="3420666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19727" y="3415099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46889" y="3384013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316" y="2988618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94" y="3924722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직선 화살표 연결선 44"/>
          <p:cNvCxnSpPr>
            <a:stCxn id="43" idx="2"/>
            <a:endCxn id="44" idx="0"/>
          </p:cNvCxnSpPr>
          <p:nvPr/>
        </p:nvCxnSpPr>
        <p:spPr bwMode="auto">
          <a:xfrm>
            <a:off x="5387134" y="3234268"/>
            <a:ext cx="7136" cy="690454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꺾인 연결선 45"/>
          <p:cNvCxnSpPr>
            <a:stCxn id="44" idx="2"/>
            <a:endCxn id="7" idx="3"/>
          </p:cNvCxnSpPr>
          <p:nvPr/>
        </p:nvCxnSpPr>
        <p:spPr bwMode="auto">
          <a:xfrm rot="5400000">
            <a:off x="4689485" y="4394080"/>
            <a:ext cx="671979" cy="737593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4817058" y="3408588"/>
            <a:ext cx="1261884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kumimoji="0"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리플로우작업이력</a:t>
            </a:r>
          </a:p>
        </p:txBody>
      </p:sp>
      <p:sp>
        <p:nvSpPr>
          <p:cNvPr id="48" name="타원 47"/>
          <p:cNvSpPr/>
          <p:nvPr/>
        </p:nvSpPr>
        <p:spPr bwMode="auto">
          <a:xfrm>
            <a:off x="2033280" y="2520221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SPI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8421" y="5814171"/>
            <a:ext cx="8052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수집 후 결과에 따라 통제 또는 후 공정에서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공정 인터락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따라 공정제어</a:t>
            </a:r>
          </a:p>
        </p:txBody>
      </p:sp>
      <p:pic>
        <p:nvPicPr>
          <p:cNvPr id="50" name="Shape 166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50045" y="4762875"/>
            <a:ext cx="1224136" cy="73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93" y="3002357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71" y="3929034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직선 화살표 연결선 59"/>
          <p:cNvCxnSpPr>
            <a:stCxn id="58" idx="2"/>
            <a:endCxn id="59" idx="0"/>
          </p:cNvCxnSpPr>
          <p:nvPr/>
        </p:nvCxnSpPr>
        <p:spPr bwMode="auto">
          <a:xfrm>
            <a:off x="1402111" y="3248007"/>
            <a:ext cx="7136" cy="68102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1131112" y="3424978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1232759" y="2534254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88536" y="3780148"/>
            <a:ext cx="8457030" cy="187207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875048" y="738077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5530" y="516759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6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48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b="1" dirty="0"/>
              <a:t>설비</a:t>
            </a:r>
            <a:r>
              <a:rPr lang="en-US" altLang="ko-KR" b="1" dirty="0"/>
              <a:t> </a:t>
            </a:r>
            <a:r>
              <a:rPr lang="ko-KR" altLang="en-US" b="1"/>
              <a:t>및 검사로그 수집과 처리</a:t>
            </a:r>
            <a:endParaRPr lang="ko-KR" altLang="en-US" dirty="0"/>
          </a:p>
        </p:txBody>
      </p:sp>
      <p:pic>
        <p:nvPicPr>
          <p:cNvPr id="7" name="Picture 1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52" y="4625791"/>
            <a:ext cx="6318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꺾인 연결선 35"/>
          <p:cNvCxnSpPr>
            <a:stCxn id="76" idx="2"/>
            <a:endCxn id="7" idx="1"/>
          </p:cNvCxnSpPr>
          <p:nvPr/>
        </p:nvCxnSpPr>
        <p:spPr bwMode="auto">
          <a:xfrm rot="16200000" flipH="1">
            <a:off x="2437663" y="3511676"/>
            <a:ext cx="706923" cy="2467456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꺾인 연결선 36"/>
          <p:cNvCxnSpPr>
            <a:stCxn id="91" idx="2"/>
            <a:endCxn id="7" idx="3"/>
          </p:cNvCxnSpPr>
          <p:nvPr/>
        </p:nvCxnSpPr>
        <p:spPr bwMode="auto">
          <a:xfrm rot="5400000">
            <a:off x="5039662" y="4004772"/>
            <a:ext cx="711109" cy="1477078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꺾인 연결선 37"/>
          <p:cNvCxnSpPr>
            <a:stCxn id="84" idx="2"/>
            <a:endCxn id="7" idx="3"/>
          </p:cNvCxnSpPr>
          <p:nvPr/>
        </p:nvCxnSpPr>
        <p:spPr bwMode="auto">
          <a:xfrm rot="5400000">
            <a:off x="5766109" y="3271034"/>
            <a:ext cx="718400" cy="2937264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꺾인 연결선 45"/>
          <p:cNvCxnSpPr>
            <a:stCxn id="80" idx="2"/>
            <a:endCxn id="7" idx="3"/>
          </p:cNvCxnSpPr>
          <p:nvPr/>
        </p:nvCxnSpPr>
        <p:spPr bwMode="auto">
          <a:xfrm rot="16200000" flipH="1">
            <a:off x="4222887" y="4665075"/>
            <a:ext cx="719069" cy="148511"/>
          </a:xfrm>
          <a:prstGeom prst="bentConnector4">
            <a:avLst>
              <a:gd name="adj1" fmla="val 17105"/>
              <a:gd name="adj2" fmla="val 33713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48421" y="5814171"/>
            <a:ext cx="8052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수집 후 결과에 따라 통제 또는 후 공정에서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공정 인터락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따라 공정제어</a:t>
            </a:r>
          </a:p>
        </p:txBody>
      </p:sp>
      <p:pic>
        <p:nvPicPr>
          <p:cNvPr id="50" name="Shape 166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0045" y="4762875"/>
            <a:ext cx="1224136" cy="73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모서리가 둥근 직사각형 56"/>
          <p:cNvSpPr/>
          <p:nvPr/>
        </p:nvSpPr>
        <p:spPr>
          <a:xfrm>
            <a:off x="188536" y="3780148"/>
            <a:ext cx="8457030" cy="187207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0001877" y="78821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IMD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5530" y="516759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456"/>
          <p:cNvPicPr>
            <a:picLocks noChangeAspect="1"/>
          </p:cNvPicPr>
          <p:nvPr/>
        </p:nvPicPr>
        <p:blipFill rotWithShape="1">
          <a:blip r:embed="rId4" cstate="print"/>
          <a:srcRect l="58501" b="4259"/>
          <a:stretch/>
        </p:blipFill>
        <p:spPr bwMode="auto">
          <a:xfrm>
            <a:off x="517679" y="1772099"/>
            <a:ext cx="490363" cy="75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2" name="갈매기형 수장 51"/>
          <p:cNvSpPr/>
          <p:nvPr/>
        </p:nvSpPr>
        <p:spPr>
          <a:xfrm>
            <a:off x="361560" y="791565"/>
            <a:ext cx="1051412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로더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354889" y="793248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ICT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54" name="그림 46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8374" y="1831855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55" name="그림 467"/>
          <p:cNvPicPr>
            <a:picLocks noChangeAspect="1"/>
          </p:cNvPicPr>
          <p:nvPr/>
        </p:nvPicPr>
        <p:blipFill rotWithShape="1">
          <a:blip r:embed="rId6" cstate="print"/>
          <a:srcRect t="6154" b="-1"/>
          <a:stretch/>
        </p:blipFill>
        <p:spPr bwMode="auto">
          <a:xfrm>
            <a:off x="4370133" y="1820849"/>
            <a:ext cx="1055687" cy="7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56" name="그림 468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87561" y="165064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" y="2739960"/>
            <a:ext cx="313287" cy="457856"/>
          </a:xfrm>
          <a:prstGeom prst="rect">
            <a:avLst/>
          </a:prstGeom>
          <a:solidFill>
            <a:srgbClr val="002060"/>
          </a:solidFill>
          <a:ln>
            <a:noFill/>
          </a:ln>
        </p:spPr>
      </p:pic>
      <p:sp>
        <p:nvSpPr>
          <p:cNvPr id="67" name="갈매기형 수장 66"/>
          <p:cNvSpPr/>
          <p:nvPr/>
        </p:nvSpPr>
        <p:spPr>
          <a:xfrm>
            <a:off x="2335491" y="793248"/>
            <a:ext cx="1051412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WAVE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8" name="갈매기형 수장 67"/>
          <p:cNvSpPr/>
          <p:nvPr/>
        </p:nvSpPr>
        <p:spPr>
          <a:xfrm>
            <a:off x="3326267" y="802212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9" name="갈매기형 수장 68"/>
          <p:cNvSpPr/>
          <p:nvPr/>
        </p:nvSpPr>
        <p:spPr>
          <a:xfrm>
            <a:off x="4319436" y="812297"/>
            <a:ext cx="1052737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WAVE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0" name="갈매기형 수장 69"/>
          <p:cNvSpPr/>
          <p:nvPr/>
        </p:nvSpPr>
        <p:spPr>
          <a:xfrm>
            <a:off x="6305938" y="811737"/>
            <a:ext cx="1052737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1" name="갈매기형 수장 70"/>
          <p:cNvSpPr/>
          <p:nvPr/>
        </p:nvSpPr>
        <p:spPr>
          <a:xfrm>
            <a:off x="7313835" y="820112"/>
            <a:ext cx="1052737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언로더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3" name="그림 456"/>
          <p:cNvPicPr>
            <a:picLocks noChangeAspect="1"/>
          </p:cNvPicPr>
          <p:nvPr/>
        </p:nvPicPr>
        <p:blipFill rotWithShape="1">
          <a:blip r:embed="rId4" cstate="print"/>
          <a:srcRect r="59782" b="1654"/>
          <a:stretch/>
        </p:blipFill>
        <p:spPr bwMode="auto">
          <a:xfrm>
            <a:off x="7589673" y="1706403"/>
            <a:ext cx="554202" cy="77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0" y="3342442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20" y="3889778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7" name="직선 화살표 연결선 76"/>
          <p:cNvCxnSpPr>
            <a:stCxn id="75" idx="2"/>
            <a:endCxn id="76" idx="0"/>
          </p:cNvCxnSpPr>
          <p:nvPr/>
        </p:nvCxnSpPr>
        <p:spPr bwMode="auto">
          <a:xfrm>
            <a:off x="1556208" y="3588092"/>
            <a:ext cx="1188" cy="30168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60" y="3349346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90" y="3877632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화살표 연결선 80"/>
          <p:cNvCxnSpPr>
            <a:stCxn id="79" idx="2"/>
            <a:endCxn id="80" idx="0"/>
          </p:cNvCxnSpPr>
          <p:nvPr/>
        </p:nvCxnSpPr>
        <p:spPr bwMode="auto">
          <a:xfrm>
            <a:off x="4506978" y="3594996"/>
            <a:ext cx="1188" cy="28263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935" y="3330965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65" y="3878301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5" name="직선 화살표 연결선 84"/>
          <p:cNvCxnSpPr>
            <a:stCxn id="83" idx="2"/>
            <a:endCxn id="84" idx="0"/>
          </p:cNvCxnSpPr>
          <p:nvPr/>
        </p:nvCxnSpPr>
        <p:spPr bwMode="auto">
          <a:xfrm>
            <a:off x="7592753" y="3576615"/>
            <a:ext cx="1188" cy="30168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갈매기형 수장 85"/>
          <p:cNvSpPr/>
          <p:nvPr/>
        </p:nvSpPr>
        <p:spPr>
          <a:xfrm>
            <a:off x="5307287" y="812296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8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5821" r="15337" b="4258"/>
          <a:stretch/>
        </p:blipFill>
        <p:spPr bwMode="auto">
          <a:xfrm>
            <a:off x="5509292" y="1589027"/>
            <a:ext cx="923925" cy="10477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54" idx="2"/>
            <a:endCxn id="75" idx="0"/>
          </p:cNvCxnSpPr>
          <p:nvPr/>
        </p:nvCxnSpPr>
        <p:spPr>
          <a:xfrm rot="5400000">
            <a:off x="1265329" y="2914897"/>
            <a:ext cx="718424" cy="136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89" idx="2"/>
            <a:endCxn id="79" idx="0"/>
          </p:cNvCxnSpPr>
          <p:nvPr/>
        </p:nvCxnSpPr>
        <p:spPr>
          <a:xfrm rot="16200000" flipH="1">
            <a:off x="3805899" y="2648267"/>
            <a:ext cx="771168" cy="630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5821" r="15337" b="4258"/>
          <a:stretch/>
        </p:blipFill>
        <p:spPr bwMode="auto">
          <a:xfrm>
            <a:off x="3414026" y="1530428"/>
            <a:ext cx="923925" cy="10477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749" y="3357306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79" y="3885592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" name="직선 화살표 연결선 91"/>
          <p:cNvCxnSpPr>
            <a:stCxn id="90" idx="2"/>
            <a:endCxn id="91" idx="0"/>
          </p:cNvCxnSpPr>
          <p:nvPr/>
        </p:nvCxnSpPr>
        <p:spPr bwMode="auto">
          <a:xfrm>
            <a:off x="6132567" y="3602956"/>
            <a:ext cx="1188" cy="28263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꺾인 연결선 16"/>
          <p:cNvCxnSpPr>
            <a:stCxn id="88" idx="2"/>
            <a:endCxn id="90" idx="0"/>
          </p:cNvCxnSpPr>
          <p:nvPr/>
        </p:nvCxnSpPr>
        <p:spPr>
          <a:xfrm rot="16200000" flipH="1">
            <a:off x="5691647" y="2916385"/>
            <a:ext cx="720529" cy="161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56" idx="2"/>
            <a:endCxn id="83" idx="0"/>
          </p:cNvCxnSpPr>
          <p:nvPr/>
        </p:nvCxnSpPr>
        <p:spPr>
          <a:xfrm rot="16200000" flipH="1">
            <a:off x="6872697" y="2610909"/>
            <a:ext cx="789738" cy="650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80595" y="3328612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804332" y="3337134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382833" y="3341113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검사이력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863357" y="3318753"/>
            <a:ext cx="72327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1386877" y="2785968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ICT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4274444" y="2785968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AOI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5885552" y="2793085"/>
            <a:ext cx="360040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AOI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6605197" y="2774105"/>
            <a:ext cx="765901" cy="351607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ROUTER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8" name="그림 467"/>
          <p:cNvPicPr>
            <a:picLocks noChangeAspect="1"/>
          </p:cNvPicPr>
          <p:nvPr/>
        </p:nvPicPr>
        <p:blipFill rotWithShape="1">
          <a:blip r:embed="rId6" cstate="print"/>
          <a:srcRect t="6154" b="-1"/>
          <a:stretch/>
        </p:blipFill>
        <p:spPr bwMode="auto">
          <a:xfrm>
            <a:off x="2270580" y="1779605"/>
            <a:ext cx="1055687" cy="7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99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솔더 점도측정기 연동</a:t>
            </a:r>
          </a:p>
        </p:txBody>
      </p:sp>
      <p:pic>
        <p:nvPicPr>
          <p:cNvPr id="4" name="Picture 1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979" y="4590775"/>
            <a:ext cx="6318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꺾인 연결선 4"/>
          <p:cNvCxnSpPr>
            <a:stCxn id="13" idx="2"/>
            <a:endCxn id="4" idx="1"/>
          </p:cNvCxnSpPr>
          <p:nvPr/>
        </p:nvCxnSpPr>
        <p:spPr bwMode="auto">
          <a:xfrm rot="16200000" flipH="1">
            <a:off x="2533102" y="3568973"/>
            <a:ext cx="517982" cy="247177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모서리가 둥근 직사각형 9"/>
          <p:cNvSpPr/>
          <p:nvPr/>
        </p:nvSpPr>
        <p:spPr>
          <a:xfrm>
            <a:off x="188536" y="3780148"/>
            <a:ext cx="8457030" cy="187207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60256" y="516759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0" y="3342442"/>
            <a:ext cx="577636" cy="2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32" y="4043703"/>
            <a:ext cx="544151" cy="50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화살표 연결선 13"/>
          <p:cNvCxnSpPr>
            <a:stCxn id="12" idx="2"/>
            <a:endCxn id="13" idx="0"/>
          </p:cNvCxnSpPr>
          <p:nvPr/>
        </p:nvCxnSpPr>
        <p:spPr bwMode="auto">
          <a:xfrm>
            <a:off x="1556208" y="3588092"/>
            <a:ext cx="0" cy="45561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880595" y="3328612"/>
            <a:ext cx="1040670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점도 측정이력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218" name="Picture 2" descr="기업형 SMT &amp; 전자공구 쇼핑몰(인두기,솔더,확대경,현미경,영상현미경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16027" r="31444" b="14365"/>
          <a:stretch/>
        </p:blipFill>
        <p:spPr bwMode="auto">
          <a:xfrm>
            <a:off x="2198204" y="1361099"/>
            <a:ext cx="1187777" cy="13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꺾인 연결선 30"/>
          <p:cNvCxnSpPr>
            <a:stCxn id="9218" idx="1"/>
            <a:endCxn id="12" idx="0"/>
          </p:cNvCxnSpPr>
          <p:nvPr/>
        </p:nvCxnSpPr>
        <p:spPr>
          <a:xfrm rot="10800000" flipV="1">
            <a:off x="1556208" y="2039828"/>
            <a:ext cx="641996" cy="1302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03" y="1299386"/>
            <a:ext cx="3847579" cy="2164263"/>
          </a:xfrm>
          <a:prstGeom prst="rect">
            <a:avLst/>
          </a:prstGeom>
        </p:spPr>
      </p:pic>
      <p:cxnSp>
        <p:nvCxnSpPr>
          <p:cNvPr id="16" name="꺾인 연결선 15"/>
          <p:cNvCxnSpPr>
            <a:stCxn id="4" idx="3"/>
            <a:endCxn id="15" idx="2"/>
          </p:cNvCxnSpPr>
          <p:nvPr/>
        </p:nvCxnSpPr>
        <p:spPr bwMode="auto">
          <a:xfrm flipV="1">
            <a:off x="4659804" y="3463649"/>
            <a:ext cx="1878489" cy="160020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5930493" y="871063"/>
            <a:ext cx="1627369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050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점도 측정이력 모니터링</a:t>
            </a:r>
            <a:endParaRPr kumimoji="0"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마스크 텐션 측정기 연동</a:t>
            </a:r>
          </a:p>
        </p:txBody>
      </p:sp>
      <p:pic>
        <p:nvPicPr>
          <p:cNvPr id="4" name="Picture 1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38" y="4318760"/>
            <a:ext cx="6318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꺾인 연결선 4"/>
          <p:cNvCxnSpPr>
            <a:stCxn id="17" idx="2"/>
            <a:endCxn id="4" idx="1"/>
          </p:cNvCxnSpPr>
          <p:nvPr/>
        </p:nvCxnSpPr>
        <p:spPr bwMode="auto">
          <a:xfrm rot="16200000" flipH="1">
            <a:off x="1730384" y="2421081"/>
            <a:ext cx="1305056" cy="343645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모서리가 둥근 직사각형 9"/>
          <p:cNvSpPr/>
          <p:nvPr/>
        </p:nvSpPr>
        <p:spPr>
          <a:xfrm>
            <a:off x="188536" y="3780148"/>
            <a:ext cx="8457030" cy="1872073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54521" y="495613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텐션게이지 | PROTEC ENG CO,.LT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70" y="675726"/>
            <a:ext cx="1418461" cy="11975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0" y="2884966"/>
            <a:ext cx="601813" cy="601813"/>
          </a:xfrm>
          <a:prstGeom prst="rect">
            <a:avLst/>
          </a:prstGeom>
        </p:spPr>
      </p:pic>
      <p:cxnSp>
        <p:nvCxnSpPr>
          <p:cNvPr id="20" name="꺾인 연결선 19"/>
          <p:cNvCxnSpPr>
            <a:stCxn id="4098" idx="1"/>
            <a:endCxn id="42" idx="0"/>
          </p:cNvCxnSpPr>
          <p:nvPr/>
        </p:nvCxnSpPr>
        <p:spPr bwMode="auto">
          <a:xfrm rot="10800000" flipV="1">
            <a:off x="2548494" y="1274502"/>
            <a:ext cx="2168777" cy="254213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6135731" y="8533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텐션측정기</a:t>
            </a:r>
          </a:p>
        </p:txBody>
      </p:sp>
      <p:pic>
        <p:nvPicPr>
          <p:cNvPr id="4102" name="Picture 6" descr="국제무역사이트에 오신걸 환영합니다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946"/>
          <a:stretch/>
        </p:blipFill>
        <p:spPr bwMode="auto">
          <a:xfrm>
            <a:off x="6569824" y="1235507"/>
            <a:ext cx="2172560" cy="1884460"/>
          </a:xfrm>
          <a:prstGeom prst="rect">
            <a:avLst/>
          </a:prstGeom>
          <a:noFill/>
          <a:effectLst>
            <a:reflection blurRad="6350" stA="52000" endA="300" endPos="39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꺾인 연결선 32"/>
          <p:cNvCxnSpPr>
            <a:stCxn id="4098" idx="2"/>
            <a:endCxn id="4102" idx="1"/>
          </p:cNvCxnSpPr>
          <p:nvPr/>
        </p:nvCxnSpPr>
        <p:spPr bwMode="auto">
          <a:xfrm rot="16200000" flipH="1">
            <a:off x="5845933" y="1453846"/>
            <a:ext cx="304458" cy="1143323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47" y="1528716"/>
            <a:ext cx="3105291" cy="19810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968938" y="6001183"/>
            <a:ext cx="5307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세척상태 </a:t>
            </a:r>
            <a:r>
              <a:rPr lang="en-US" altLang="ko-KR" sz="2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외관 </a:t>
            </a:r>
            <a:r>
              <a:rPr lang="en-US" altLang="ko-KR" sz="2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장력측정 자동판정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829" y="29429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텐션측정프로그램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17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온습도 센서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058756217"/>
              </p:ext>
            </p:extLst>
          </p:nvPr>
        </p:nvGraphicFramePr>
        <p:xfrm>
          <a:off x="6202837" y="2026762"/>
          <a:ext cx="5402673" cy="442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9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온습도 센서 설치</a:t>
            </a:r>
          </a:p>
        </p:txBody>
      </p:sp>
      <p:pic>
        <p:nvPicPr>
          <p:cNvPr id="43" name="Google Shape;11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6346" y="4487024"/>
            <a:ext cx="733386" cy="78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3" y="1712615"/>
            <a:ext cx="725960" cy="87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9" y="3242160"/>
            <a:ext cx="1044284" cy="77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연결선 50"/>
          <p:cNvCxnSpPr>
            <a:endCxn id="43" idx="1"/>
          </p:cNvCxnSpPr>
          <p:nvPr/>
        </p:nvCxnSpPr>
        <p:spPr bwMode="auto">
          <a:xfrm>
            <a:off x="2886651" y="4880612"/>
            <a:ext cx="26969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863580" y="4070062"/>
            <a:ext cx="64633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수신기</a:t>
            </a:r>
            <a:endParaRPr kumimoji="0"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9286" y="651626"/>
            <a:ext cx="2951449" cy="526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무선 온습도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센서</a:t>
            </a:r>
            <a:endParaRPr kumimoji="0"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16" y="4649146"/>
            <a:ext cx="858120" cy="60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216040" y="5361949"/>
            <a:ext cx="207460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MES 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수집기</a:t>
            </a:r>
            <a:endParaRPr kumimoji="0"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75" name="꺾인 연결선 74"/>
          <p:cNvCxnSpPr>
            <a:stCxn id="49" idx="2"/>
            <a:endCxn id="50" idx="0"/>
          </p:cNvCxnSpPr>
          <p:nvPr/>
        </p:nvCxnSpPr>
        <p:spPr>
          <a:xfrm rot="5400000">
            <a:off x="613968" y="2833385"/>
            <a:ext cx="658388" cy="159162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50" idx="2"/>
            <a:endCxn id="69" idx="1"/>
          </p:cNvCxnSpPr>
          <p:nvPr/>
        </p:nvCxnSpPr>
        <p:spPr>
          <a:xfrm rot="16200000" flipH="1">
            <a:off x="882119" y="4003157"/>
            <a:ext cx="930658" cy="967735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338" name="Picture 2" descr="https://www.radionode365.com/wp-content/uploads/2020/03/H2PS-300x19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26075" r="23602" b="22700"/>
          <a:stretch/>
        </p:blipFill>
        <p:spPr bwMode="auto">
          <a:xfrm>
            <a:off x="2450884" y="1684779"/>
            <a:ext cx="1555422" cy="9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꺾인 연결선 94"/>
          <p:cNvCxnSpPr>
            <a:stCxn id="14338" idx="2"/>
            <a:endCxn id="43" idx="0"/>
          </p:cNvCxnSpPr>
          <p:nvPr/>
        </p:nvCxnSpPr>
        <p:spPr>
          <a:xfrm rot="16200000" flipH="1">
            <a:off x="2460175" y="3424160"/>
            <a:ext cx="1831284" cy="294444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373244" y="3284916"/>
            <a:ext cx="516488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WIFI</a:t>
            </a:r>
            <a:endParaRPr kumimoji="0"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3769" y="856170"/>
            <a:ext cx="2820003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자석식 탈 부착</a:t>
            </a:r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배터리 방식</a:t>
            </a:r>
            <a:endParaRPr kumimoji="0"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21578" y="1607075"/>
            <a:ext cx="439643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Specifications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WiFi : 2.4GHz IEEE 802.11 b/g/n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Security : upto WPA2-Enterprise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Humidity : MEMS Sensor(Temp &amp; RH)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External Sensor : PT100, Thermocouple K, NTC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Battery : C type 1.5V 2EA or 3.5V 1EA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 power: 5~30V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Display : OLED 20 X 2 CHAR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 : IP65/ Option IP66(H2), IP67(T2)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Memory : F-RAM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Sensing : 1, 5, 10, 20, 30(Min)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Sending : 5, 10, 30, 60(Min)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Buzzer : Yes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Relay : Yes(for H2EX, T2EX model)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Mounting: Magnet or Screw hall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Destination: Tapaculo365 or User Server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Alarm: Voice Call, SMS, Email, Relay</a:t>
            </a:r>
            <a:endParaRPr lang="en-US" altLang="ko-KR" sz="1400" b="1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4912" y="2909992"/>
            <a:ext cx="683200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Zigbee</a:t>
            </a:r>
            <a:endParaRPr kumimoji="0"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439" y="6035153"/>
            <a:ext cx="814838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altLang="ko-KR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 </a:t>
            </a:r>
            <a:r>
              <a:rPr lang="ko-KR" altLang="en-US" sz="28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전라인 설치 </a:t>
            </a:r>
            <a:r>
              <a:rPr lang="en-US" altLang="ko-KR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8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솔더냉장고 설치 </a:t>
            </a:r>
            <a:r>
              <a:rPr lang="en-US" altLang="ko-KR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8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현장상온설치</a:t>
            </a:r>
            <a:endParaRPr kumimoji="0" lang="ko-KR" altLang="en-US" sz="28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8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온도센서 장착위치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1482672"/>
              </p:ext>
            </p:extLst>
          </p:nvPr>
        </p:nvGraphicFramePr>
        <p:xfrm>
          <a:off x="961535" y="1055802"/>
          <a:ext cx="7220932" cy="469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3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모니터링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777958127"/>
              </p:ext>
            </p:extLst>
          </p:nvPr>
        </p:nvGraphicFramePr>
        <p:xfrm>
          <a:off x="5920033" y="2121031"/>
          <a:ext cx="5685477" cy="4176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8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종합현황 모니터링 운영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931795"/>
            <a:ext cx="6659563" cy="46965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2164346"/>
            <a:ext cx="6032500" cy="3393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190" y="739654"/>
            <a:ext cx="840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라인별 생산 모델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계획수량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투입수량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실적수량 및 진행율 모니터링</a:t>
            </a:r>
            <a:endParaRPr lang="en-US" altLang="ko-KR" sz="20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라인별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FOOL PROOF </a:t>
            </a:r>
            <a:r>
              <a:rPr lang="ko-KR" altLang="en-US" sz="20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 여부 및 상태 모니터링 및 알람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08" y="3613438"/>
            <a:ext cx="4432583" cy="26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온도현황 모니터링 운영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64" y="1955649"/>
            <a:ext cx="6659563" cy="4696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8075" y="716800"/>
            <a:ext cx="6203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위치별 온습도 상황 모니터링 및 알람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75" y="2252921"/>
            <a:ext cx="6009342" cy="310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" t="9872" r="74775" b="47044"/>
          <a:stretch/>
        </p:blipFill>
        <p:spPr bwMode="auto">
          <a:xfrm>
            <a:off x="5736644" y="3806049"/>
            <a:ext cx="3221825" cy="256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58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ko-KR" dirty="0"/>
              <a:t>MSL</a:t>
            </a:r>
            <a:r>
              <a:rPr lang="ko-KR" altLang="en-US"/>
              <a:t> 자재 모니터링 </a:t>
            </a:r>
            <a:r>
              <a:rPr lang="ko-KR" altLang="en-US" dirty="0"/>
              <a:t>운영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931795"/>
            <a:ext cx="6659563" cy="4696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832" y="789819"/>
            <a:ext cx="8015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라인별 </a:t>
            </a:r>
            <a:r>
              <a:rPr lang="en-US" altLang="ko-KR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MSL </a:t>
            </a:r>
            <a:r>
              <a:rPr lang="ko-KR" altLang="en-US" sz="2800" b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관리대상 자재의 사용시간 모니터링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22500"/>
            <a:ext cx="5969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솔더상태 모니터링 운영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931795"/>
            <a:ext cx="6659563" cy="4696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936" y="675726"/>
            <a:ext cx="7281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라인별 솔더크림 사용시간 모니터링 및 알람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33" y="2192336"/>
            <a:ext cx="5925367" cy="33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Fool proof </a:t>
            </a:r>
            <a:r>
              <a:rPr lang="ko-KR" altLang="en-US"/>
              <a:t>적용내역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67134051"/>
              </p:ext>
            </p:extLst>
          </p:nvPr>
        </p:nvGraphicFramePr>
        <p:xfrm>
          <a:off x="6372520" y="1998482"/>
          <a:ext cx="5417303" cy="4092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3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레이저 마킹 공정에 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1428836936"/>
              </p:ext>
            </p:extLst>
          </p:nvPr>
        </p:nvGraphicFramePr>
        <p:xfrm>
          <a:off x="7741825" y="733425"/>
          <a:ext cx="3648951" cy="3928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33" name="그림 456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4" name="그림 46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7" name="그림 4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9" name="그림 467"/>
          <p:cNvPicPr>
            <a:picLocks noChangeAspect="1"/>
          </p:cNvPicPr>
          <p:nvPr/>
        </p:nvPicPr>
        <p:blipFill rotWithShape="1">
          <a:blip r:embed="rId10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0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1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직사각형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 descr="숫자와 선이 있는 회로 기판 디지털 표현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INFINITY21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smt MES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시스템소개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5446" y="5748676"/>
            <a:ext cx="3081576" cy="5201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지성솔루션 컨설팅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SP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1716254728"/>
              </p:ext>
            </p:extLst>
          </p:nvPr>
        </p:nvGraphicFramePr>
        <p:xfrm>
          <a:off x="7741825" y="1131399"/>
          <a:ext cx="3648951" cy="353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28" name="그림 456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46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1" name="그림 4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그림 467"/>
          <p:cNvPicPr>
            <a:picLocks noChangeAspect="1"/>
          </p:cNvPicPr>
          <p:nvPr/>
        </p:nvPicPr>
        <p:blipFill rotWithShape="1">
          <a:blip r:embed="rId10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3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4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SPI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240454746"/>
              </p:ext>
            </p:extLst>
          </p:nvPr>
        </p:nvGraphicFramePr>
        <p:xfrm>
          <a:off x="7741825" y="1131399"/>
          <a:ext cx="3648951" cy="353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29" name="그림 456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1" name="그림 46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그림 4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3" name="그림 467"/>
          <p:cNvPicPr>
            <a:picLocks noChangeAspect="1"/>
          </p:cNvPicPr>
          <p:nvPr/>
        </p:nvPicPr>
        <p:blipFill rotWithShape="1">
          <a:blip r:embed="rId10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4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5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9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MOUNTER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pic>
        <p:nvPicPr>
          <p:cNvPr id="6" name="그림 45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4" name="그림 46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46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467"/>
          <p:cNvPicPr>
            <a:picLocks noChangeAspect="1"/>
          </p:cNvPicPr>
          <p:nvPr/>
        </p:nvPicPr>
        <p:blipFill rotWithShape="1">
          <a:blip r:embed="rId5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468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026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3435029573"/>
              </p:ext>
            </p:extLst>
          </p:nvPr>
        </p:nvGraphicFramePr>
        <p:xfrm>
          <a:off x="7741825" y="1131399"/>
          <a:ext cx="3648951" cy="353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</p:spTree>
    <p:extLst>
      <p:ext uri="{BB962C8B-B14F-4D97-AF65-F5344CB8AC3E}">
        <p14:creationId xmlns:p14="http://schemas.microsoft.com/office/powerpoint/2010/main" val="36474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	REFLOW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1738088474"/>
              </p:ext>
            </p:extLst>
          </p:nvPr>
        </p:nvGraphicFramePr>
        <p:xfrm>
          <a:off x="7741825" y="1131399"/>
          <a:ext cx="3648951" cy="353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35" name="그림 456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6" name="그림 46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7" name="그림 4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8" name="그림 467"/>
          <p:cNvPicPr>
            <a:picLocks noChangeAspect="1"/>
          </p:cNvPicPr>
          <p:nvPr/>
        </p:nvPicPr>
        <p:blipFill rotWithShape="1">
          <a:blip r:embed="rId10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9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0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공정 </a:t>
            </a:r>
            <a:r>
              <a:rPr lang="en-US" altLang="ko-KR" dirty="0">
                <a:solidFill>
                  <a:srgbClr val="FFC000"/>
                </a:solidFill>
              </a:rPr>
              <a:t>Fool proof </a:t>
            </a:r>
            <a:r>
              <a:rPr lang="ko-KR" altLang="en-US">
                <a:solidFill>
                  <a:srgbClr val="FFC000"/>
                </a:solidFill>
              </a:rPr>
              <a:t>적용현황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AOI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301625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PCB Laser Marking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504950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Solder Cream Printing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704627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907952" y="1747277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Chip &amp; IC Mounting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5111277" y="1747277"/>
            <a:ext cx="1260475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Reflow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6314602" y="1747277"/>
            <a:ext cx="1260475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772434778"/>
              </p:ext>
            </p:extLst>
          </p:nvPr>
        </p:nvGraphicFramePr>
        <p:xfrm>
          <a:off x="7741825" y="762001"/>
          <a:ext cx="3983450" cy="389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29" name="그림 456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625" y="3001197"/>
            <a:ext cx="11461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1" name="그림 46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4338" y="3001197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그림 4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16375" y="3001197"/>
            <a:ext cx="9874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3" name="그림 467"/>
          <p:cNvPicPr>
            <a:picLocks noChangeAspect="1"/>
          </p:cNvPicPr>
          <p:nvPr/>
        </p:nvPicPr>
        <p:blipFill rotWithShape="1">
          <a:blip r:embed="rId10" cstate="print"/>
          <a:srcRect t="5574"/>
          <a:stretch/>
        </p:blipFill>
        <p:spPr bwMode="auto">
          <a:xfrm>
            <a:off x="5208588" y="3045350"/>
            <a:ext cx="1055687" cy="74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4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84938" y="2948810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5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5" t="3691" r="16020" b="8961"/>
          <a:stretch/>
        </p:blipFill>
        <p:spPr bwMode="auto">
          <a:xfrm>
            <a:off x="2854518" y="2854517"/>
            <a:ext cx="1001865" cy="10177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ICT </a:t>
            </a:r>
            <a:r>
              <a:rPr lang="ko-KR" altLang="en-US" b="1">
                <a:solidFill>
                  <a:srgbClr val="FFC000"/>
                </a:solidFill>
              </a:rPr>
              <a:t>공정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기타 공정에 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1554175" y="1843503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ICT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2757500" y="1843503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3959558" y="1843502"/>
            <a:ext cx="1260475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latinLnBrk="1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ROMWRITE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3090314778"/>
              </p:ext>
            </p:extLst>
          </p:nvPr>
        </p:nvGraphicFramePr>
        <p:xfrm>
          <a:off x="6513922" y="870493"/>
          <a:ext cx="5211353" cy="3790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㈜티에스씨테크놀러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75" y="2638232"/>
            <a:ext cx="914070" cy="130303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utomatic SMT PCBA Router Machine-Product Details from ETA SMT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2" t="6902" r="9586" b="11564"/>
          <a:stretch/>
        </p:blipFill>
        <p:spPr bwMode="auto">
          <a:xfrm>
            <a:off x="2757500" y="2637040"/>
            <a:ext cx="1065475" cy="123245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lashProgramming &amp; PCBA TEST Total solutions – DataI/O, Promik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06" y="2697490"/>
            <a:ext cx="1153348" cy="11594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331703" y="87049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</p:spTree>
    <p:extLst>
      <p:ext uri="{BB962C8B-B14F-4D97-AF65-F5344CB8AC3E}">
        <p14:creationId xmlns:p14="http://schemas.microsoft.com/office/powerpoint/2010/main" val="2940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라우터공정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기타 공정에 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2176344" y="1785218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ICT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3379669" y="1785218"/>
            <a:ext cx="1258888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4581727" y="1785217"/>
            <a:ext cx="1260475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latinLnBrk="1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ROMWRITE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1531306439"/>
              </p:ext>
            </p:extLst>
          </p:nvPr>
        </p:nvGraphicFramePr>
        <p:xfrm>
          <a:off x="6909847" y="744718"/>
          <a:ext cx="4815428" cy="3916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16" name="Picture 2" descr="㈜티에스씨테크놀러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44" y="2656147"/>
            <a:ext cx="914070" cy="130303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utomatic SMT PCBA Router Machine-Product Details from ETA SMT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2" t="6902" r="9586" b="11564"/>
          <a:stretch/>
        </p:blipFill>
        <p:spPr bwMode="auto">
          <a:xfrm>
            <a:off x="3379669" y="2654955"/>
            <a:ext cx="1065475" cy="123245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FlashProgramming &amp; PCBA TEST Total solutions – DataI/O, Promik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75" y="2715405"/>
            <a:ext cx="1153348" cy="11594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ROM WRITE </a:t>
            </a:r>
            <a:r>
              <a:rPr lang="ko-KR" altLang="en-US" b="1">
                <a:solidFill>
                  <a:srgbClr val="FFC000"/>
                </a:solidFill>
              </a:rPr>
              <a:t>공정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기타 공정에 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sp>
        <p:nvSpPr>
          <p:cNvPr id="7" name="갈매기형 수장 6"/>
          <p:cNvSpPr/>
          <p:nvPr/>
        </p:nvSpPr>
        <p:spPr>
          <a:xfrm>
            <a:off x="1691107" y="1952289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ICT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2894432" y="1952289"/>
            <a:ext cx="1258888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4096490" y="1952288"/>
            <a:ext cx="1260475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latinLnBrk="1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ROMWRITE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744956026"/>
              </p:ext>
            </p:extLst>
          </p:nvPr>
        </p:nvGraphicFramePr>
        <p:xfrm>
          <a:off x="6655324" y="782425"/>
          <a:ext cx="5069951" cy="387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69262" y="912242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16" name="Picture 2" descr="㈜티에스씨테크놀러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07" y="2632718"/>
            <a:ext cx="914070" cy="130303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utomatic SMT PCBA Router Machine-Product Details from ETA SMT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2" t="6902" r="9586" b="11564"/>
          <a:stretch/>
        </p:blipFill>
        <p:spPr bwMode="auto">
          <a:xfrm>
            <a:off x="2894432" y="2631526"/>
            <a:ext cx="1065475" cy="123245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FlashProgramming &amp; PCBA TEST Total solutions – DataI/O, Promik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38" y="2691976"/>
            <a:ext cx="1153348" cy="11594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IMD </a:t>
            </a:r>
            <a:r>
              <a:rPr lang="ko-KR" altLang="en-US">
                <a:solidFill>
                  <a:srgbClr val="FFC000"/>
                </a:solidFill>
              </a:rPr>
              <a:t>공정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	IDM </a:t>
            </a:r>
            <a:r>
              <a:rPr lang="ko-KR" altLang="en-US" sz="2400"/>
              <a:t>공정에 </a:t>
            </a:r>
            <a:r>
              <a:rPr lang="ko-KR" altLang="en-US" sz="2400" dirty="0"/>
              <a:t>적용된 </a:t>
            </a:r>
            <a:r>
              <a:rPr lang="en-US" altLang="ko-KR" sz="2400" dirty="0"/>
              <a:t>Fool Proof </a:t>
            </a:r>
            <a:endParaRPr lang="ko-KR" altLang="en-US" sz="24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20" y="4340333"/>
            <a:ext cx="375108" cy="45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" name="다이어그램 29"/>
          <p:cNvGraphicFramePr/>
          <p:nvPr>
            <p:extLst>
              <p:ext uri="{D42A27DB-BD31-4B8C-83A1-F6EECF244321}">
                <p14:modId xmlns:p14="http://schemas.microsoft.com/office/powerpoint/2010/main" val="3806947636"/>
              </p:ext>
            </p:extLst>
          </p:nvPr>
        </p:nvGraphicFramePr>
        <p:xfrm>
          <a:off x="8337076" y="1028700"/>
          <a:ext cx="3546681" cy="366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953872" y="842214"/>
            <a:ext cx="201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IMD </a:t>
            </a:r>
            <a:r>
              <a:rPr lang="ko-KR" altLang="en-US" sz="2800" b="1" u="sng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pic>
        <p:nvPicPr>
          <p:cNvPr id="33" name="그림 456"/>
          <p:cNvPicPr>
            <a:picLocks noChangeAspect="1"/>
          </p:cNvPicPr>
          <p:nvPr/>
        </p:nvPicPr>
        <p:blipFill rotWithShape="1">
          <a:blip r:embed="rId8" cstate="print"/>
          <a:srcRect l="58501" b="4259"/>
          <a:stretch/>
        </p:blipFill>
        <p:spPr bwMode="auto">
          <a:xfrm>
            <a:off x="502661" y="3001176"/>
            <a:ext cx="490363" cy="75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34" name="갈매기형 수장 33"/>
          <p:cNvSpPr/>
          <p:nvPr/>
        </p:nvSpPr>
        <p:spPr>
          <a:xfrm>
            <a:off x="301492" y="2012691"/>
            <a:ext cx="1051412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로더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1286870" y="2022325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ICT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6" name="그림 464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93974" y="2997476"/>
            <a:ext cx="88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37" name="그림 467"/>
          <p:cNvPicPr>
            <a:picLocks noChangeAspect="1"/>
          </p:cNvPicPr>
          <p:nvPr/>
        </p:nvPicPr>
        <p:blipFill rotWithShape="1">
          <a:blip r:embed="rId10" cstate="print"/>
          <a:srcRect t="7584"/>
          <a:stretch/>
        </p:blipFill>
        <p:spPr bwMode="auto">
          <a:xfrm>
            <a:off x="4303029" y="3027515"/>
            <a:ext cx="1055687" cy="7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38" name="그림 46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19542" y="2879717"/>
            <a:ext cx="90963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39" name="갈매기형 수장 38"/>
          <p:cNvSpPr/>
          <p:nvPr/>
        </p:nvSpPr>
        <p:spPr>
          <a:xfrm>
            <a:off x="2267472" y="2022325"/>
            <a:ext cx="1051412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WAVE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258248" y="2031289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4251417" y="2041374"/>
            <a:ext cx="1052737" cy="468313"/>
          </a:xfrm>
          <a:prstGeom prst="chevron">
            <a:avLst>
              <a:gd name="adj" fmla="val 21307"/>
            </a:avLst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WAVE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6237919" y="2040814"/>
            <a:ext cx="1052737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7245816" y="2049189"/>
            <a:ext cx="1052737" cy="468313"/>
          </a:xfrm>
          <a:prstGeom prst="chevron">
            <a:avLst>
              <a:gd name="adj" fmla="val 21307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언로더</a:t>
            </a:r>
            <a:endParaRPr kumimoji="0"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45" name="그림 456"/>
          <p:cNvPicPr>
            <a:picLocks noChangeAspect="1"/>
          </p:cNvPicPr>
          <p:nvPr/>
        </p:nvPicPr>
        <p:blipFill rotWithShape="1">
          <a:blip r:embed="rId8" cstate="print"/>
          <a:srcRect r="59782" b="1654"/>
          <a:stretch/>
        </p:blipFill>
        <p:spPr bwMode="auto">
          <a:xfrm>
            <a:off x="7486512" y="2921237"/>
            <a:ext cx="554202" cy="77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46" name="갈매기형 수장 45"/>
          <p:cNvSpPr/>
          <p:nvPr/>
        </p:nvSpPr>
        <p:spPr>
          <a:xfrm>
            <a:off x="5239268" y="2041373"/>
            <a:ext cx="1051412" cy="468313"/>
          </a:xfrm>
          <a:prstGeom prst="chevron">
            <a:avLst>
              <a:gd name="adj" fmla="val 21307"/>
            </a:avLst>
          </a:prstGeom>
          <a:solidFill>
            <a:srgbClr val="00B0F0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txBody>
          <a:bodyPr lIns="0" tIns="46800" rIns="0" anchor="ctr"/>
          <a:lstStyle/>
          <a:p>
            <a:pPr algn="ctr"/>
            <a:r>
              <a:rPr lang="en-US" altLang="ko-KR" sz="12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AOI</a:t>
            </a:r>
            <a:endParaRPr lang="ko-KR" altLang="en-US" sz="12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47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5821" r="15337" b="4258"/>
          <a:stretch/>
        </p:blipFill>
        <p:spPr bwMode="auto">
          <a:xfrm>
            <a:off x="5441273" y="2818104"/>
            <a:ext cx="923925" cy="104775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주)혜성글로벌::PCBA 제조 전문 업체 - SMD L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5821" r="15337" b="4258"/>
          <a:stretch/>
        </p:blipFill>
        <p:spPr bwMode="auto">
          <a:xfrm>
            <a:off x="3346007" y="2759505"/>
            <a:ext cx="923925" cy="104775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467"/>
          <p:cNvPicPr>
            <a:picLocks noChangeAspect="1"/>
          </p:cNvPicPr>
          <p:nvPr/>
        </p:nvPicPr>
        <p:blipFill rotWithShape="1">
          <a:blip r:embed="rId10" cstate="print"/>
          <a:srcRect t="7584"/>
          <a:stretch/>
        </p:blipFill>
        <p:spPr bwMode="auto">
          <a:xfrm>
            <a:off x="2224144" y="3075168"/>
            <a:ext cx="1055687" cy="7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693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2" grpId="0" animBg="1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자재 입출고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자재관리에 적용된 </a:t>
            </a:r>
            <a:r>
              <a:rPr lang="en-US" altLang="ko-KR" sz="2400" dirty="0"/>
              <a:t>Fool Proof </a:t>
            </a:r>
            <a:endParaRPr lang="ko-KR" altLang="en-US" sz="240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22017"/>
              </p:ext>
            </p:extLst>
          </p:nvPr>
        </p:nvGraphicFramePr>
        <p:xfrm>
          <a:off x="755373" y="784307"/>
          <a:ext cx="10559333" cy="204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275585196"/>
              </p:ext>
            </p:extLst>
          </p:nvPr>
        </p:nvGraphicFramePr>
        <p:xfrm>
          <a:off x="1107551" y="3038573"/>
          <a:ext cx="9820275" cy="166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275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팩토리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496473582"/>
              </p:ext>
            </p:extLst>
          </p:nvPr>
        </p:nvGraphicFramePr>
        <p:xfrm>
          <a:off x="5986021" y="2055043"/>
          <a:ext cx="5700303" cy="430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직사각형 1"/>
          <p:cNvSpPr/>
          <p:nvPr/>
        </p:nvSpPr>
        <p:spPr>
          <a:xfrm>
            <a:off x="169301" y="38978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S/F</a:t>
            </a: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① 엔지니어링 관점으로는 제품개발부터 양산까지 ② 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SCM </a:t>
            </a: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관점으로는 시장 수요예측 및 고객의 주문에서부터</a:t>
            </a:r>
            <a:br>
              <a:rPr lang="ko-KR" altLang="en-US" i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완제품 출하까지의 모든 제조 관련 과정을 ③ 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기술로 통합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최소의 비용과 시간으로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Mass Customization (</a:t>
            </a: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고객맞춤형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ko-KR" altLang="en-US" i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생산을 하는 고도의 유연생산체계를 가진 공장으로 정의한다</a:t>
            </a:r>
            <a:r>
              <a:rPr lang="en-US" altLang="ko-KR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i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4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수리관리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수리공정에 적용된 </a:t>
            </a:r>
            <a:r>
              <a:rPr lang="en-US" altLang="ko-KR" sz="1800" dirty="0"/>
              <a:t>Fool Proof </a:t>
            </a:r>
            <a:endParaRPr lang="ko-KR" altLang="en-US" sz="180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224798"/>
              </p:ext>
            </p:extLst>
          </p:nvPr>
        </p:nvGraphicFramePr>
        <p:xfrm>
          <a:off x="581192" y="812587"/>
          <a:ext cx="11029618" cy="1803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925304954"/>
              </p:ext>
            </p:extLst>
          </p:nvPr>
        </p:nvGraphicFramePr>
        <p:xfrm>
          <a:off x="1362075" y="3048000"/>
          <a:ext cx="9820275" cy="166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494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솔더관리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솔더관리에 적용된 </a:t>
            </a:r>
            <a:r>
              <a:rPr lang="en-US" altLang="ko-KR" sz="1800" dirty="0"/>
              <a:t>Fool Proof </a:t>
            </a:r>
            <a:endParaRPr lang="ko-KR" altLang="en-US" sz="180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270902"/>
              </p:ext>
            </p:extLst>
          </p:nvPr>
        </p:nvGraphicFramePr>
        <p:xfrm>
          <a:off x="453224" y="869149"/>
          <a:ext cx="11092069" cy="163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729055524"/>
              </p:ext>
            </p:extLst>
          </p:nvPr>
        </p:nvGraphicFramePr>
        <p:xfrm>
          <a:off x="1362075" y="3048000"/>
          <a:ext cx="9820275" cy="166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2165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메탈마스크 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메탈마스크 관리에 적용된 </a:t>
            </a:r>
            <a:r>
              <a:rPr lang="en-US" altLang="ko-KR" sz="1800" dirty="0"/>
              <a:t>Fool Proof </a:t>
            </a:r>
            <a:endParaRPr lang="ko-KR" altLang="en-US" sz="180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448079"/>
              </p:ext>
            </p:extLst>
          </p:nvPr>
        </p:nvGraphicFramePr>
        <p:xfrm>
          <a:off x="581192" y="878575"/>
          <a:ext cx="10940247" cy="168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4096361105"/>
              </p:ext>
            </p:extLst>
          </p:nvPr>
        </p:nvGraphicFramePr>
        <p:xfrm>
          <a:off x="1362075" y="3048000"/>
          <a:ext cx="9820275" cy="166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AutoShape 2" descr="UKM-유피테크 메탈마스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스퀴지 및 치공구 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400" dirty="0"/>
              <a:t>스퀴즈및치공구 관리에 적용된 </a:t>
            </a:r>
            <a:r>
              <a:rPr lang="en-US" altLang="ko-KR" sz="2400" dirty="0"/>
              <a:t>Fool Proof </a:t>
            </a:r>
            <a:endParaRPr lang="ko-KR" altLang="en-US" sz="240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392649"/>
              </p:ext>
            </p:extLst>
          </p:nvPr>
        </p:nvGraphicFramePr>
        <p:xfrm>
          <a:off x="581192" y="935136"/>
          <a:ext cx="11029618" cy="156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544023259"/>
              </p:ext>
            </p:extLst>
          </p:nvPr>
        </p:nvGraphicFramePr>
        <p:xfrm>
          <a:off x="1362075" y="3048000"/>
          <a:ext cx="9820275" cy="166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AutoShape 2" descr="UKM-유피테크 메탈마스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대시보드 기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34" y="4850686"/>
            <a:ext cx="2982852" cy="146130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 </a:t>
            </a:r>
            <a:r>
              <a:rPr lang="ko-KR" altLang="en-US"/>
              <a:t>운영관리</a:t>
            </a:r>
            <a:endParaRPr lang="ko-KR" altLang="en-US" dirty="0"/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920725248"/>
              </p:ext>
            </p:extLst>
          </p:nvPr>
        </p:nvGraphicFramePr>
        <p:xfrm>
          <a:off x="5495827" y="2007909"/>
          <a:ext cx="6221691" cy="440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82" y="2339570"/>
            <a:ext cx="3194828" cy="194488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cxnSp>
        <p:nvCxnSpPr>
          <p:cNvPr id="9" name="꺾인 연결선 8"/>
          <p:cNvCxnSpPr>
            <a:stCxn id="4" idx="2"/>
            <a:endCxn id="5124" idx="0"/>
          </p:cNvCxnSpPr>
          <p:nvPr/>
        </p:nvCxnSpPr>
        <p:spPr>
          <a:xfrm rot="16200000" flipH="1">
            <a:off x="2414410" y="4109336"/>
            <a:ext cx="566236" cy="9164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7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기초정보관리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MES </a:t>
            </a:r>
            <a:r>
              <a:rPr lang="ko-KR" altLang="en-US" sz="2000"/>
              <a:t>운영관리</a:t>
            </a:r>
            <a:endParaRPr lang="ko-KR" altLang="en-US" sz="2000" dirty="0"/>
          </a:p>
        </p:txBody>
      </p:sp>
      <p:graphicFrame>
        <p:nvGraphicFramePr>
          <p:cNvPr id="10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391549"/>
              </p:ext>
            </p:extLst>
          </p:nvPr>
        </p:nvGraphicFramePr>
        <p:xfrm>
          <a:off x="447675" y="601663"/>
          <a:ext cx="11293475" cy="420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093" y="2504730"/>
            <a:ext cx="5819087" cy="296066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1332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C000"/>
                </a:solidFill>
              </a:rPr>
              <a:t>기본운영관리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MES </a:t>
            </a:r>
            <a:r>
              <a:rPr lang="ko-KR" altLang="en-US" sz="2000"/>
              <a:t>운영관리</a:t>
            </a:r>
            <a:endParaRPr lang="ko-KR" altLang="en-US" sz="2000" dirty="0"/>
          </a:p>
        </p:txBody>
      </p:sp>
      <p:graphicFrame>
        <p:nvGraphicFramePr>
          <p:cNvPr id="10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722859"/>
              </p:ext>
            </p:extLst>
          </p:nvPr>
        </p:nvGraphicFramePr>
        <p:xfrm>
          <a:off x="447675" y="601663"/>
          <a:ext cx="11293475" cy="420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128" y="2301636"/>
            <a:ext cx="5819087" cy="296066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16811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PDA </a:t>
            </a:r>
            <a:r>
              <a:rPr lang="ko-KR" altLang="en-US"/>
              <a:t>를 통한 점검 및 관리</a:t>
            </a: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837399335"/>
              </p:ext>
            </p:extLst>
          </p:nvPr>
        </p:nvGraphicFramePr>
        <p:xfrm>
          <a:off x="5665509" y="1979629"/>
          <a:ext cx="6037156" cy="4179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380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Pda </a:t>
            </a:r>
            <a:r>
              <a:rPr lang="ko-KR" altLang="en-US">
                <a:solidFill>
                  <a:srgbClr val="FFC000"/>
                </a:solidFill>
              </a:rPr>
              <a:t>운영관리</a:t>
            </a:r>
            <a:endParaRPr lang="ko-KR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391387"/>
              </p:ext>
            </p:extLst>
          </p:nvPr>
        </p:nvGraphicFramePr>
        <p:xfrm>
          <a:off x="447675" y="601663"/>
          <a:ext cx="11293475" cy="296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400" dirty="0"/>
              <a:t>PDA </a:t>
            </a:r>
            <a:r>
              <a:rPr lang="ko-KR" altLang="en-US" sz="2400"/>
              <a:t>를 통한 </a:t>
            </a:r>
            <a:r>
              <a:rPr lang="en-US" altLang="ko-KR" sz="2400" dirty="0"/>
              <a:t>FOOL PROOF </a:t>
            </a:r>
            <a:r>
              <a:rPr lang="ko-KR" altLang="en-US" sz="2400"/>
              <a:t>운영 현황</a:t>
            </a:r>
            <a:endParaRPr lang="ko-KR" altLang="en-US" sz="2400" dirty="0"/>
          </a:p>
        </p:txBody>
      </p:sp>
      <p:sp>
        <p:nvSpPr>
          <p:cNvPr id="7" name="아래쪽 화살표 6"/>
          <p:cNvSpPr/>
          <p:nvPr/>
        </p:nvSpPr>
        <p:spPr>
          <a:xfrm>
            <a:off x="3440784" y="3714161"/>
            <a:ext cx="5363851" cy="53183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10535" y="4514089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미 준수 시 라인정지 인터락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17" y="3798331"/>
            <a:ext cx="914198" cy="11158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8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오삽방지 관리</a:t>
            </a:r>
          </a:p>
        </p:txBody>
      </p:sp>
      <p:sp>
        <p:nvSpPr>
          <p:cNvPr id="6" name="AutoShape 4" descr="오삽방지/SMD | (주)가온아이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644569914"/>
              </p:ext>
            </p:extLst>
          </p:nvPr>
        </p:nvGraphicFramePr>
        <p:xfrm>
          <a:off x="5533535" y="1951349"/>
          <a:ext cx="6188728" cy="4684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2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스마트 팩토리 지원사업 소개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7195" y="779093"/>
            <a:ext cx="7336402" cy="55441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１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응용시스템 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및 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S/W)</a:t>
            </a:r>
            <a:endParaRPr lang="ko-KR" altLang="en-US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    제품개발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공급망 관리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생산관리 생산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자재발주 등의</a:t>
            </a:r>
            <a:b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업무프로세스와 정보 시스템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ERP, MES 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</a:t>
            </a:r>
          </a:p>
          <a:p>
            <a:pPr fontAlgn="base">
              <a:lnSpc>
                <a:spcPct val="200000"/>
              </a:lnSpc>
            </a:pPr>
            <a:r>
              <a:rPr lang="ko-KR" altLang="en-US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２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자동화 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   현장의 설비 또는 로봇 등에 대한 데이터 수집과 제어를 하는 영역</a:t>
            </a:r>
          </a:p>
          <a:p>
            <a:pPr fontAlgn="base">
              <a:lnSpc>
                <a:spcPct val="200000"/>
              </a:lnSpc>
            </a:pPr>
            <a:r>
              <a:rPr lang="ko-KR" altLang="en-US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３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자동화 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생산설비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   제조에 직접 관여하여 공정을 수행하는 영역</a:t>
            </a:r>
          </a:p>
          <a:p>
            <a:pPr fontAlgn="base">
              <a:lnSpc>
                <a:spcPct val="200000"/>
              </a:lnSpc>
            </a:pPr>
            <a:r>
              <a:rPr lang="ko-KR" altLang="en-US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４</a:t>
            </a:r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Cloud, CPS, AI</a:t>
            </a:r>
            <a:endParaRPr lang="ko-KR" altLang="en-US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  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S/F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핵심적 기능으로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Data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운영논리로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CPS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현장을 관리 통제하는 영역 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사람의 영역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0" i="0">
              <a:solidFill>
                <a:srgbClr val="46464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0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오삽방지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174380"/>
              </p:ext>
            </p:extLst>
          </p:nvPr>
        </p:nvGraphicFramePr>
        <p:xfrm>
          <a:off x="447675" y="601663"/>
          <a:ext cx="11293475" cy="296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400" dirty="0"/>
              <a:t>오삽방지 적용된 </a:t>
            </a:r>
            <a:r>
              <a:rPr lang="en-US" altLang="ko-KR" sz="2400" dirty="0"/>
              <a:t>FOOL PROOF </a:t>
            </a:r>
            <a:r>
              <a:rPr lang="ko-KR" altLang="en-US" sz="2400"/>
              <a:t>현황</a:t>
            </a:r>
            <a:endParaRPr lang="ko-KR" altLang="en-US" sz="2400" dirty="0"/>
          </a:p>
        </p:txBody>
      </p:sp>
      <p:sp>
        <p:nvSpPr>
          <p:cNvPr id="7" name="아래쪽 화살표 6"/>
          <p:cNvSpPr/>
          <p:nvPr/>
        </p:nvSpPr>
        <p:spPr>
          <a:xfrm>
            <a:off x="3440784" y="3714161"/>
            <a:ext cx="5363851" cy="53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43659" y="4396826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 </a:t>
            </a:r>
            <a:r>
              <a:rPr lang="en-US" altLang="ko-KR" sz="24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교환 이력 추적성 </a:t>
            </a:r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확보</a:t>
            </a:r>
          </a:p>
        </p:txBody>
      </p:sp>
    </p:spTree>
    <p:extLst>
      <p:ext uri="{BB962C8B-B14F-4D97-AF65-F5344CB8AC3E}">
        <p14:creationId xmlns:p14="http://schemas.microsoft.com/office/powerpoint/2010/main" val="17175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5" y="5060257"/>
            <a:ext cx="2591459" cy="1318493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오삽방지 관리 기준 </a:t>
            </a:r>
            <a:r>
              <a:rPr lang="en-US" altLang="ko-KR" dirty="0"/>
              <a:t>CCS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72650"/>
              </p:ext>
            </p:extLst>
          </p:nvPr>
        </p:nvGraphicFramePr>
        <p:xfrm>
          <a:off x="534890" y="871119"/>
          <a:ext cx="8053136" cy="3936475"/>
        </p:xfrm>
        <a:graphic>
          <a:graphicData uri="http://schemas.openxmlformats.org/drawingml/2006/table">
            <a:tbl>
              <a:tblPr firstRow="1" firstCol="1">
                <a:effectLst/>
              </a:tblPr>
              <a:tblGrid>
                <a:gridCol w="243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7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i="0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체크기준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i="0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오류시 메시지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i="0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오류처리방식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i="0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i="0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자사바코드의 품목이 품목마스터에 있는지 체크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바코드가 올바르지 않습니다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거래처바코드 길이체크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미만시 오류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 바코드가 올바르지 않습니다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자사바코드드 길이체크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자리미만시 오류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바코드가 올바르지 않습니다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자사바코드에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---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 존재시 오류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바코드가 올바르지 않습니다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자사바코드에서 수량 추출 오류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내 수량정보 오류 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발행이력 체크 이력없을경우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않는 바코드 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생산유형 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양산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자재유형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양산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일치여부체크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자재유형이 일치하지 않습니다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4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장착처리된 자재인 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장착된 자재 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057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출고처리되지 않은 자재인경우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미출고 바코드 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출고 시 투입라인과 실 사용라인이 틀림경우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투입라인이 일치 하지 않습니다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거래처품목코드와 자사바코드품목코드가 틀린경우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바코드의 품목이 일치하지 않습니다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CCS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이미 완료된경우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CCS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완료 되었습니다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발행이력없을경우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이력이 없습니다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피더레이아웃에 없는 </a:t>
                      </a:r>
                      <a:r>
                        <a:rPr lang="ko-KR" altLang="en-US" sz="9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자재인경우</a:t>
                      </a:r>
                      <a:endParaRPr lang="ko-KR" altLang="en-US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피더레이아웃에 미등록된 품목입니다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47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합습관리자재 기준시간 초과발생시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MSL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초과 되었습니다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체크된 바코드 인경우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[CCS]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체크된 자재 입니다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684" marR="10684" marT="7123" marB="712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01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1" y="5139432"/>
            <a:ext cx="2430476" cy="123658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오삽방지 관리 기준 릴교환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07799"/>
              </p:ext>
            </p:extLst>
          </p:nvPr>
        </p:nvGraphicFramePr>
        <p:xfrm>
          <a:off x="435272" y="675726"/>
          <a:ext cx="8237552" cy="4315498"/>
        </p:xfrm>
        <a:graphic>
          <a:graphicData uri="http://schemas.openxmlformats.org/drawingml/2006/table">
            <a:tbl>
              <a:tblPr/>
              <a:tblGrid>
                <a:gridCol w="27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1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체크기준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오류시 메시지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오류처리방식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바코드 체크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( 20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이상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PRE]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바코드 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CCS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진행여부 확인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PRE] CCS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완료되지 않았습니다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출고이력 확인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PRE]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자재출고 이력이 없습니다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바코드 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PRE]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미등록 바코드 입니다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86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피더레이아웃에 등록여부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PRE] CCS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안되었거나 피더 레이아웃이 없습니다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바코드 체크 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이상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SUP]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바코드 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바코드 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SUP]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공급상 바코드가 틀립니다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피더레이아웃에 등록여부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 SUP]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피더레이아웃에 없는자재 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바코드 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구 바코드가 올바르지 않습니다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바코드 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바코드가 올바르지 않습니다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86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이전자재와 신자재 바코드 동일여부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구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 라벨이 동일 합니다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바코드 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자사 신 바코드가 올바르지 않습니다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869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바코드 체크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( 8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이상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구자재 바코드 오류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바코드 체크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이상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 바코드 오류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24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바코드 체크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이상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있고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---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바코드 오류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24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장착기준 생산유형과 자재유형이 동일한지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자재유형이 일치하지 않습니다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장착여부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[REEL}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장착된 바코드 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출고여부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[REEL}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미출고 자재입니다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자재수량정보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바코드내 수량정보가 잘못 되었습니다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피더레이아웃 등재여부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 교환 이력이 없습니다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이전자재와 신자재 </a:t>
                      </a:r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품목일치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이전자재와 신자재 불일치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원자재와 신자재 </a:t>
                      </a:r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품목일치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공급상 자재와 신자재 불일치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피더레이아웃 등재여부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피더레이아웃에 없는 자재 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신자재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MSL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초과 되었습니다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피더위치 스캔시 시간간격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5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지연 검사 위반입니다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9283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 </a:t>
                      </a:r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피더위치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스캔시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시간간격 체크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[REEL] 30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지연 교환 위반 입니다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94" marR="7094" marT="4729" marB="472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9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48" y="4506013"/>
            <a:ext cx="3453106" cy="1756886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오삽방지 관리 기준 풀 체크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065016"/>
              </p:ext>
            </p:extLst>
          </p:nvPr>
        </p:nvGraphicFramePr>
        <p:xfrm>
          <a:off x="429996" y="675726"/>
          <a:ext cx="8213644" cy="1632064"/>
        </p:xfrm>
        <a:graphic>
          <a:graphicData uri="http://schemas.openxmlformats.org/drawingml/2006/table">
            <a:tbl>
              <a:tblPr/>
              <a:tblGrid>
                <a:gridCol w="315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0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체크기준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오류시 메시지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오류처리방식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적용여부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변경요청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81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 바코드 체크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( 10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 미만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@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---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기호 있는지등 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규격이 틀립니다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2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CCS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진행상태 체크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CCS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완료되지 않았습니다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328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 자재 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MSL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시간초과 체크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MSL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초과 했습니다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328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풀체크 여부 체크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풀체크한 바코드 입니다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328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장착된 자재롯트 체크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자재가 바뀌었습니다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장착불가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메시지만 출력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81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 등록여부 체크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[FULL LOCK]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피더레이아웃에 미등록 자재입니다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오삽이력저장</a:t>
                      </a:r>
                      <a:r>
                        <a:rPr lang="en-US" altLang="ko-KR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설비정지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6274" marR="26274" marT="17516" marB="175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7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세로 제목 7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현장 설치 현황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73354821"/>
              </p:ext>
            </p:extLst>
          </p:nvPr>
        </p:nvGraphicFramePr>
        <p:xfrm>
          <a:off x="122548" y="932223"/>
          <a:ext cx="8597245" cy="548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37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세로 제목 7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현장 설치 현황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846166"/>
              </p:ext>
            </p:extLst>
          </p:nvPr>
        </p:nvGraphicFramePr>
        <p:xfrm>
          <a:off x="122548" y="932223"/>
          <a:ext cx="8597245" cy="548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76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2487" y="4939645"/>
            <a:ext cx="4119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Contact US : 010-7768-3748 </a:t>
            </a:r>
            <a:r>
              <a:rPr lang="ko-KR" altLang="en-US" sz="2400"/>
              <a:t>유혁수 </a:t>
            </a:r>
            <a:r>
              <a:rPr lang="en-US" altLang="ko-KR" sz="2400" dirty="0"/>
              <a:t>(</a:t>
            </a:r>
            <a:r>
              <a:rPr lang="ko-KR" altLang="en-US" sz="2400"/>
              <a:t>기술지원</a:t>
            </a:r>
            <a:r>
              <a:rPr lang="en-US" altLang="ko-KR" sz="2400" dirty="0"/>
              <a:t>)</a:t>
            </a:r>
            <a:r>
              <a:rPr lang="ko-KR" altLang="en-US" sz="24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92606"/>
            <a:ext cx="7629843" cy="53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스마트 팩토리 지원사업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4925" y="5716065"/>
            <a:ext cx="402866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kumimoji="0"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스마트 공장 영역구조도</a:t>
            </a:r>
          </a:p>
        </p:txBody>
      </p:sp>
      <p:pic>
        <p:nvPicPr>
          <p:cNvPr id="1026" name="Picture 2" descr="http://www.jmac.co.kr/wp-content/uploads/2019/08/%EC%8A%A4%EB%A7%88%ED%8A%B8%ED%8C%A9%ED%86%A0%EB%A6%AC%EA%B5%AC%EC%A1%B0%EB%8F%8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5" y="1389328"/>
            <a:ext cx="7811632" cy="37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스마트 팩토리 지원사업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484" y="5755822"/>
            <a:ext cx="42819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kumimoji="0"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스마트 공장 운영 시스템 </a:t>
            </a:r>
          </a:p>
        </p:txBody>
      </p:sp>
      <p:pic>
        <p:nvPicPr>
          <p:cNvPr id="2050" name="Picture 2" descr="스마트 공장 운영시스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65" y="987922"/>
            <a:ext cx="7210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스마트 팩토리 지원사업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780" y="5700163"/>
            <a:ext cx="331052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</a:pPr>
            <a:r>
              <a:rPr kumimoji="0"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스마트 </a:t>
            </a:r>
            <a:r>
              <a:rPr kumimoji="0" lang="ko-KR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공장 성숙도</a:t>
            </a:r>
            <a:endParaRPr kumimoji="0"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074" name="Picture 2" descr="스마트 공장 성숙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61" y="1041910"/>
            <a:ext cx="71818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5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rgbClr val="FFFEFF"/>
                </a:solidFill>
              </a:rPr>
              <a:t>스마트 팩토리 사업 </a:t>
            </a:r>
            <a:r>
              <a:rPr lang="ko-KR" altLang="en-US" dirty="0">
                <a:solidFill>
                  <a:srgbClr val="FFF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절차</a:t>
            </a:r>
            <a:endParaRPr lang="en-US" altLang="ko-KR" dirty="0">
              <a:solidFill>
                <a:srgbClr val="FFF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내용 개체 틀 2" descr="육각형 타임라인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000271"/>
              </p:ext>
            </p:extLst>
          </p:nvPr>
        </p:nvGraphicFramePr>
        <p:xfrm>
          <a:off x="581025" y="2181224"/>
          <a:ext cx="11029950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theme/theme1.xml><?xml version="1.0" encoding="utf-8"?>
<a:theme xmlns:a="http://schemas.openxmlformats.org/drawingml/2006/main" name="분할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47_TF45205285.potx" id="{ED2E3B7A-70D2-45D8-AEAF-4D295156EB25}" vid="{EE3E54D1-4C76-450A-B6EC-FA98ACA1D3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tf45205285</Template>
  <TotalTime>35</TotalTime>
  <Words>2693</Words>
  <Application>Microsoft Office PowerPoint</Application>
  <PresentationFormat>와이드스크린</PresentationFormat>
  <Paragraphs>908</Paragraphs>
  <Slides>56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가는각진제목체</vt:lpstr>
      <vt:lpstr>굴림체</vt:lpstr>
      <vt:lpstr>맑은 고딕</vt:lpstr>
      <vt:lpstr>Arial</vt:lpstr>
      <vt:lpstr>Calibri</vt:lpstr>
      <vt:lpstr>Wingdings 2</vt:lpstr>
      <vt:lpstr>분할</vt:lpstr>
      <vt:lpstr>PowerPoint 프레젠테이션</vt:lpstr>
      <vt:lpstr>PowerPoint 프레젠테이션</vt:lpstr>
      <vt:lpstr>INFINITY21 smt MES  시스템소개</vt:lpstr>
      <vt:lpstr>스마트 팩토리</vt:lpstr>
      <vt:lpstr>스마트 팩토리 지원사업 소개</vt:lpstr>
      <vt:lpstr>스마트 팩토리 지원사업 소개</vt:lpstr>
      <vt:lpstr>스마트 팩토리 지원사업 소개</vt:lpstr>
      <vt:lpstr>스마트 팩토리 지원사업 소개</vt:lpstr>
      <vt:lpstr>스마트 팩토리 사업 진행 절차</vt:lpstr>
      <vt:lpstr>시스템 구축 일정 요약</vt:lpstr>
      <vt:lpstr>인프라 구축 필수 장비 </vt:lpstr>
      <vt:lpstr>MES 란</vt:lpstr>
      <vt:lpstr>SMT 공정용 MES 시스템 구축 후 모습</vt:lpstr>
      <vt:lpstr>설비인터페이스 / NSNP</vt:lpstr>
      <vt:lpstr>NSNP 설치 </vt:lpstr>
      <vt:lpstr>설비 및 검사로그 수집과 처리</vt:lpstr>
      <vt:lpstr>설비 및 검사로그 수집과 처리</vt:lpstr>
      <vt:lpstr>솔더 점도측정기 연동</vt:lpstr>
      <vt:lpstr>마스크 텐션 측정기 연동</vt:lpstr>
      <vt:lpstr>온습도 센서</vt:lpstr>
      <vt:lpstr>온습도 센서 설치</vt:lpstr>
      <vt:lpstr>온도센서 장착위치</vt:lpstr>
      <vt:lpstr>모니터링</vt:lpstr>
      <vt:lpstr>종합현황 모니터링 운영</vt:lpstr>
      <vt:lpstr>온도현황 모니터링 운영</vt:lpstr>
      <vt:lpstr>MSL 자재 모니터링 운영</vt:lpstr>
      <vt:lpstr>솔더상태 모니터링 운영</vt:lpstr>
      <vt:lpstr>Fool proof 적용내역</vt:lpstr>
      <vt:lpstr>공정 Fool proof 적용현황</vt:lpstr>
      <vt:lpstr>공정 Fool proof 적용현황</vt:lpstr>
      <vt:lpstr>공정 Fool proof 적용현황</vt:lpstr>
      <vt:lpstr>공정 Fool proof 적용현황</vt:lpstr>
      <vt:lpstr>공정 Fool proof 적용현황</vt:lpstr>
      <vt:lpstr>공정 Fool proof 적용현황</vt:lpstr>
      <vt:lpstr>ICT 공정</vt:lpstr>
      <vt:lpstr>라우터공정</vt:lpstr>
      <vt:lpstr>ROM WRITE 공정</vt:lpstr>
      <vt:lpstr>IMD 공정</vt:lpstr>
      <vt:lpstr>자재 입출고</vt:lpstr>
      <vt:lpstr>수리관리</vt:lpstr>
      <vt:lpstr>솔더관리</vt:lpstr>
      <vt:lpstr>메탈마스크 관리</vt:lpstr>
      <vt:lpstr>스퀴지 및 치공구 관리</vt:lpstr>
      <vt:lpstr>MES 운영관리</vt:lpstr>
      <vt:lpstr>기초정보관리</vt:lpstr>
      <vt:lpstr>기본운영관리</vt:lpstr>
      <vt:lpstr>PDA 를 통한 점검 및 관리</vt:lpstr>
      <vt:lpstr>Pda 운영관리</vt:lpstr>
      <vt:lpstr>오삽방지 관리</vt:lpstr>
      <vt:lpstr>오삽방지</vt:lpstr>
      <vt:lpstr>오삽방지 관리 기준 CCS</vt:lpstr>
      <vt:lpstr>오삽방지 관리 기준 릴교환</vt:lpstr>
      <vt:lpstr>오삽방지 관리 기준 풀 체크</vt:lpstr>
      <vt:lpstr>현장 설치 현황</vt:lpstr>
      <vt:lpstr>현장 설치 현황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혁수 유</cp:lastModifiedBy>
  <cp:revision>3</cp:revision>
  <dcterms:created xsi:type="dcterms:W3CDTF">2020-04-13T01:48:25Z</dcterms:created>
  <dcterms:modified xsi:type="dcterms:W3CDTF">2025-05-08T09:18:41Z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